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240896"/>
        <c:axId val="28203648"/>
      </c:bubbleChart>
      <c:valAx>
        <c:axId val="282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203648"/>
        <c:crosses val="autoZero"/>
        <c:crossBetween val="midCat"/>
      </c:valAx>
      <c:valAx>
        <c:axId val="282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240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9F970-1C98-4F5D-90C9-9388AB7D79D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CBA5118-0ECB-4D75-B23F-F3973516669F}">
      <dgm:prSet phldrT="[Текст]" phldr="1"/>
      <dgm:spPr/>
      <dgm:t>
        <a:bodyPr/>
        <a:lstStyle/>
        <a:p>
          <a:endParaRPr lang="ru-RU"/>
        </a:p>
      </dgm:t>
    </dgm:pt>
    <dgm:pt modelId="{AE507A56-E182-4EF0-B7FD-F113A925DFE7}" type="parTrans" cxnId="{8F3285AB-4F77-4A32-8651-D357820DD7A1}">
      <dgm:prSet/>
      <dgm:spPr/>
      <dgm:t>
        <a:bodyPr/>
        <a:lstStyle/>
        <a:p>
          <a:endParaRPr lang="ru-RU"/>
        </a:p>
      </dgm:t>
    </dgm:pt>
    <dgm:pt modelId="{55FFF888-0DCD-4D87-BF05-F2DEC24ABF4A}" type="sibTrans" cxnId="{8F3285AB-4F77-4A32-8651-D357820DD7A1}">
      <dgm:prSet/>
      <dgm:spPr/>
      <dgm:t>
        <a:bodyPr/>
        <a:lstStyle/>
        <a:p>
          <a:endParaRPr lang="ru-RU"/>
        </a:p>
      </dgm:t>
    </dgm:pt>
    <dgm:pt modelId="{96BEA0BF-D4C4-40FF-A923-78957B743891}" type="asst">
      <dgm:prSet phldrT="[Текст]" phldr="1"/>
      <dgm:spPr/>
      <dgm:t>
        <a:bodyPr/>
        <a:lstStyle/>
        <a:p>
          <a:endParaRPr lang="ru-RU"/>
        </a:p>
      </dgm:t>
    </dgm:pt>
    <dgm:pt modelId="{889C66DD-AC11-40CA-A31D-11EED21ADD9E}" type="parTrans" cxnId="{033E72E9-05B0-471E-8764-C9A792121B20}">
      <dgm:prSet/>
      <dgm:spPr/>
      <dgm:t>
        <a:bodyPr/>
        <a:lstStyle/>
        <a:p>
          <a:endParaRPr lang="ru-RU"/>
        </a:p>
      </dgm:t>
    </dgm:pt>
    <dgm:pt modelId="{5AADD22B-79EC-43BB-944C-114511E87321}" type="sibTrans" cxnId="{033E72E9-05B0-471E-8764-C9A792121B20}">
      <dgm:prSet/>
      <dgm:spPr/>
      <dgm:t>
        <a:bodyPr/>
        <a:lstStyle/>
        <a:p>
          <a:endParaRPr lang="ru-RU"/>
        </a:p>
      </dgm:t>
    </dgm:pt>
    <dgm:pt modelId="{DEC97F27-54FE-4B29-9940-1A1B3AA6388F}">
      <dgm:prSet phldrT="[Текст]" phldr="1"/>
      <dgm:spPr/>
      <dgm:t>
        <a:bodyPr/>
        <a:lstStyle/>
        <a:p>
          <a:endParaRPr lang="ru-RU"/>
        </a:p>
      </dgm:t>
    </dgm:pt>
    <dgm:pt modelId="{093A0ACA-DB02-418F-B142-75E6C121CCA6}" type="parTrans" cxnId="{9FD66537-7D31-4C6E-AFC6-16C9A71FD8DC}">
      <dgm:prSet/>
      <dgm:spPr/>
      <dgm:t>
        <a:bodyPr/>
        <a:lstStyle/>
        <a:p>
          <a:endParaRPr lang="ru-RU"/>
        </a:p>
      </dgm:t>
    </dgm:pt>
    <dgm:pt modelId="{F4D6AF67-2572-4CFA-B926-2156B28035EB}" type="sibTrans" cxnId="{9FD66537-7D31-4C6E-AFC6-16C9A71FD8DC}">
      <dgm:prSet/>
      <dgm:spPr/>
      <dgm:t>
        <a:bodyPr/>
        <a:lstStyle/>
        <a:p>
          <a:endParaRPr lang="ru-RU"/>
        </a:p>
      </dgm:t>
    </dgm:pt>
    <dgm:pt modelId="{50270973-47B3-4676-89BE-F609830B4E4B}">
      <dgm:prSet phldrT="[Текст]" phldr="1"/>
      <dgm:spPr/>
      <dgm:t>
        <a:bodyPr/>
        <a:lstStyle/>
        <a:p>
          <a:endParaRPr lang="ru-RU"/>
        </a:p>
      </dgm:t>
    </dgm:pt>
    <dgm:pt modelId="{9BE4F434-408E-4D31-A75C-F51E8C59A6E5}" type="parTrans" cxnId="{2FFB0812-F441-4717-A43E-AEAB48CD7D7E}">
      <dgm:prSet/>
      <dgm:spPr/>
      <dgm:t>
        <a:bodyPr/>
        <a:lstStyle/>
        <a:p>
          <a:endParaRPr lang="ru-RU"/>
        </a:p>
      </dgm:t>
    </dgm:pt>
    <dgm:pt modelId="{39A1F008-6B7A-4B67-9BF3-603935E2B062}" type="sibTrans" cxnId="{2FFB0812-F441-4717-A43E-AEAB48CD7D7E}">
      <dgm:prSet/>
      <dgm:spPr/>
      <dgm:t>
        <a:bodyPr/>
        <a:lstStyle/>
        <a:p>
          <a:endParaRPr lang="ru-RU"/>
        </a:p>
      </dgm:t>
    </dgm:pt>
    <dgm:pt modelId="{48002F88-97DC-43C9-A463-771230A87EF3}">
      <dgm:prSet phldrT="[Текст]" phldr="1"/>
      <dgm:spPr/>
      <dgm:t>
        <a:bodyPr/>
        <a:lstStyle/>
        <a:p>
          <a:endParaRPr lang="ru-RU"/>
        </a:p>
      </dgm:t>
    </dgm:pt>
    <dgm:pt modelId="{E6267B05-7F48-463C-81D1-BCA9CAAF3927}" type="parTrans" cxnId="{07983768-35B5-423A-9870-FDE40A56337B}">
      <dgm:prSet/>
      <dgm:spPr/>
      <dgm:t>
        <a:bodyPr/>
        <a:lstStyle/>
        <a:p>
          <a:endParaRPr lang="ru-RU"/>
        </a:p>
      </dgm:t>
    </dgm:pt>
    <dgm:pt modelId="{7D349994-128D-428E-A4F9-956102B67F3D}" type="sibTrans" cxnId="{07983768-35B5-423A-9870-FDE40A56337B}">
      <dgm:prSet/>
      <dgm:spPr/>
      <dgm:t>
        <a:bodyPr/>
        <a:lstStyle/>
        <a:p>
          <a:endParaRPr lang="ru-RU"/>
        </a:p>
      </dgm:t>
    </dgm:pt>
    <dgm:pt modelId="{E6979E43-372C-460F-9EA6-6AC5C4BE31A1}" type="pres">
      <dgm:prSet presAssocID="{08B9F970-1C98-4F5D-90C9-9388AB7D79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A08881-ED72-4165-9FE5-E7C7F3899375}" type="pres">
      <dgm:prSet presAssocID="{4CBA5118-0ECB-4D75-B23F-F3973516669F}" presName="hierRoot1" presStyleCnt="0">
        <dgm:presLayoutVars>
          <dgm:hierBranch val="init"/>
        </dgm:presLayoutVars>
      </dgm:prSet>
      <dgm:spPr/>
    </dgm:pt>
    <dgm:pt modelId="{60F7991F-FD70-4CC6-9C10-DED9C5754E41}" type="pres">
      <dgm:prSet presAssocID="{4CBA5118-0ECB-4D75-B23F-F3973516669F}" presName="rootComposite1" presStyleCnt="0"/>
      <dgm:spPr/>
    </dgm:pt>
    <dgm:pt modelId="{07ED8E49-EAC6-42ED-B1F1-2EB9C69C09E9}" type="pres">
      <dgm:prSet presAssocID="{4CBA5118-0ECB-4D75-B23F-F3973516669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B442B2F-5988-4937-BE5A-A251102B58F4}" type="pres">
      <dgm:prSet presAssocID="{4CBA5118-0ECB-4D75-B23F-F3973516669F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961E306-AFB7-4329-B57D-A504297A1397}" type="pres">
      <dgm:prSet presAssocID="{4CBA5118-0ECB-4D75-B23F-F3973516669F}" presName="rootConnector1" presStyleLbl="node1" presStyleIdx="0" presStyleCnt="3"/>
      <dgm:spPr/>
      <dgm:t>
        <a:bodyPr/>
        <a:lstStyle/>
        <a:p>
          <a:endParaRPr lang="ru-RU"/>
        </a:p>
      </dgm:t>
    </dgm:pt>
    <dgm:pt modelId="{F34AB757-1E53-4FEF-9B1F-9B0DEA233BDA}" type="pres">
      <dgm:prSet presAssocID="{4CBA5118-0ECB-4D75-B23F-F3973516669F}" presName="hierChild2" presStyleCnt="0"/>
      <dgm:spPr/>
    </dgm:pt>
    <dgm:pt modelId="{1CC1ABEE-BBB6-436F-BA47-8B03570C8287}" type="pres">
      <dgm:prSet presAssocID="{093A0ACA-DB02-418F-B142-75E6C121CCA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6183703-FD8F-466D-AE23-57CE6B1A49C4}" type="pres">
      <dgm:prSet presAssocID="{DEC97F27-54FE-4B29-9940-1A1B3AA6388F}" presName="hierRoot2" presStyleCnt="0">
        <dgm:presLayoutVars>
          <dgm:hierBranch val="init"/>
        </dgm:presLayoutVars>
      </dgm:prSet>
      <dgm:spPr/>
    </dgm:pt>
    <dgm:pt modelId="{BA41C612-1E02-4594-9604-BAA993B51A80}" type="pres">
      <dgm:prSet presAssocID="{DEC97F27-54FE-4B29-9940-1A1B3AA6388F}" presName="rootComposite" presStyleCnt="0"/>
      <dgm:spPr/>
    </dgm:pt>
    <dgm:pt modelId="{6AE96250-9478-495E-ABEE-331D2E345128}" type="pres">
      <dgm:prSet presAssocID="{DEC97F27-54FE-4B29-9940-1A1B3AA6388F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DD3D1BF-A3BF-4689-9726-3D2D5CEFF11A}" type="pres">
      <dgm:prSet presAssocID="{DEC97F27-54FE-4B29-9940-1A1B3AA6388F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586509D-25B7-49CE-80A9-6152827A1BAA}" type="pres">
      <dgm:prSet presAssocID="{DEC97F27-54FE-4B29-9940-1A1B3AA6388F}" presName="rootConnector" presStyleLbl="node2" presStyleIdx="0" presStyleCnt="0"/>
      <dgm:spPr/>
      <dgm:t>
        <a:bodyPr/>
        <a:lstStyle/>
        <a:p>
          <a:endParaRPr lang="ru-RU"/>
        </a:p>
      </dgm:t>
    </dgm:pt>
    <dgm:pt modelId="{FDD73496-F487-402B-AA41-512034872465}" type="pres">
      <dgm:prSet presAssocID="{DEC97F27-54FE-4B29-9940-1A1B3AA6388F}" presName="hierChild4" presStyleCnt="0"/>
      <dgm:spPr/>
    </dgm:pt>
    <dgm:pt modelId="{73A134A0-862D-417B-995F-9208B767C6C8}" type="pres">
      <dgm:prSet presAssocID="{DEC97F27-54FE-4B29-9940-1A1B3AA6388F}" presName="hierChild5" presStyleCnt="0"/>
      <dgm:spPr/>
    </dgm:pt>
    <dgm:pt modelId="{19AFF810-5FE0-4DE2-BCFC-102AD11BEE2A}" type="pres">
      <dgm:prSet presAssocID="{9BE4F434-408E-4D31-A75C-F51E8C59A6E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98B18EF-4254-4B3E-83B4-C4CFC5E5C592}" type="pres">
      <dgm:prSet presAssocID="{50270973-47B3-4676-89BE-F609830B4E4B}" presName="hierRoot2" presStyleCnt="0">
        <dgm:presLayoutVars>
          <dgm:hierBranch val="init"/>
        </dgm:presLayoutVars>
      </dgm:prSet>
      <dgm:spPr/>
    </dgm:pt>
    <dgm:pt modelId="{21366F04-3FED-49EE-B972-A370EBDB9941}" type="pres">
      <dgm:prSet presAssocID="{50270973-47B3-4676-89BE-F609830B4E4B}" presName="rootComposite" presStyleCnt="0"/>
      <dgm:spPr/>
    </dgm:pt>
    <dgm:pt modelId="{6B80A185-37A4-4060-88E8-243C765C91DD}" type="pres">
      <dgm:prSet presAssocID="{50270973-47B3-4676-89BE-F609830B4E4B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D0C4E41-B573-4423-BDEF-D00162CFD2EF}" type="pres">
      <dgm:prSet presAssocID="{50270973-47B3-4676-89BE-F609830B4E4B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E0BAB3E-3863-4DB2-8531-553565E512CD}" type="pres">
      <dgm:prSet presAssocID="{50270973-47B3-4676-89BE-F609830B4E4B}" presName="rootConnector" presStyleLbl="node2" presStyleIdx="0" presStyleCnt="0"/>
      <dgm:spPr/>
      <dgm:t>
        <a:bodyPr/>
        <a:lstStyle/>
        <a:p>
          <a:endParaRPr lang="ru-RU"/>
        </a:p>
      </dgm:t>
    </dgm:pt>
    <dgm:pt modelId="{5FC4ED56-1BEF-4FBA-B719-4C62019C2385}" type="pres">
      <dgm:prSet presAssocID="{50270973-47B3-4676-89BE-F609830B4E4B}" presName="hierChild4" presStyleCnt="0"/>
      <dgm:spPr/>
    </dgm:pt>
    <dgm:pt modelId="{1C1A76EC-7D34-4248-9EDB-F4CCC8E36FFC}" type="pres">
      <dgm:prSet presAssocID="{50270973-47B3-4676-89BE-F609830B4E4B}" presName="hierChild5" presStyleCnt="0"/>
      <dgm:spPr/>
    </dgm:pt>
    <dgm:pt modelId="{CB6F4B1E-BBCF-4AA3-8406-53D1F981FCAD}" type="pres">
      <dgm:prSet presAssocID="{E6267B05-7F48-463C-81D1-BCA9CAAF392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B51633E-CCB3-49FF-8A25-3BEF0A571549}" type="pres">
      <dgm:prSet presAssocID="{48002F88-97DC-43C9-A463-771230A87EF3}" presName="hierRoot2" presStyleCnt="0">
        <dgm:presLayoutVars>
          <dgm:hierBranch val="init"/>
        </dgm:presLayoutVars>
      </dgm:prSet>
      <dgm:spPr/>
    </dgm:pt>
    <dgm:pt modelId="{F2C73443-144B-4D28-95B2-AD54900BB2D8}" type="pres">
      <dgm:prSet presAssocID="{48002F88-97DC-43C9-A463-771230A87EF3}" presName="rootComposite" presStyleCnt="0"/>
      <dgm:spPr/>
    </dgm:pt>
    <dgm:pt modelId="{B7B9F096-E7C3-44C7-9416-09FE273F854D}" type="pres">
      <dgm:prSet presAssocID="{48002F88-97DC-43C9-A463-771230A87EF3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7B3081-CAFF-44DB-8BBE-8CB7A7236294}" type="pres">
      <dgm:prSet presAssocID="{48002F88-97DC-43C9-A463-771230A87EF3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988D5C9-9E39-40CD-84C2-B2076C52AEBF}" type="pres">
      <dgm:prSet presAssocID="{48002F88-97DC-43C9-A463-771230A87EF3}" presName="rootConnector" presStyleLbl="node2" presStyleIdx="0" presStyleCnt="0"/>
      <dgm:spPr/>
      <dgm:t>
        <a:bodyPr/>
        <a:lstStyle/>
        <a:p>
          <a:endParaRPr lang="ru-RU"/>
        </a:p>
      </dgm:t>
    </dgm:pt>
    <dgm:pt modelId="{1FDEED3D-FE68-4988-9840-02914F4CB918}" type="pres">
      <dgm:prSet presAssocID="{48002F88-97DC-43C9-A463-771230A87EF3}" presName="hierChild4" presStyleCnt="0"/>
      <dgm:spPr/>
    </dgm:pt>
    <dgm:pt modelId="{D3030EC9-A316-4126-BE32-161195B8E7CE}" type="pres">
      <dgm:prSet presAssocID="{48002F88-97DC-43C9-A463-771230A87EF3}" presName="hierChild5" presStyleCnt="0"/>
      <dgm:spPr/>
    </dgm:pt>
    <dgm:pt modelId="{8255BEA5-3F57-4147-8502-88AFDAC031C4}" type="pres">
      <dgm:prSet presAssocID="{4CBA5118-0ECB-4D75-B23F-F3973516669F}" presName="hierChild3" presStyleCnt="0"/>
      <dgm:spPr/>
    </dgm:pt>
    <dgm:pt modelId="{7BE61431-AA43-47BA-8C5B-BE3DE04C8C32}" type="pres">
      <dgm:prSet presAssocID="{889C66DD-AC11-40CA-A31D-11EED21ADD9E}" presName="Name96" presStyleLbl="parChTrans1D2" presStyleIdx="3" presStyleCnt="4"/>
      <dgm:spPr/>
      <dgm:t>
        <a:bodyPr/>
        <a:lstStyle/>
        <a:p>
          <a:endParaRPr lang="ru-RU"/>
        </a:p>
      </dgm:t>
    </dgm:pt>
    <dgm:pt modelId="{725F7427-8421-4F6B-86B5-7E6747D4201D}" type="pres">
      <dgm:prSet presAssocID="{96BEA0BF-D4C4-40FF-A923-78957B743891}" presName="hierRoot3" presStyleCnt="0">
        <dgm:presLayoutVars>
          <dgm:hierBranch val="init"/>
        </dgm:presLayoutVars>
      </dgm:prSet>
      <dgm:spPr/>
    </dgm:pt>
    <dgm:pt modelId="{205249E2-A03D-4FC2-8CAD-BBD682270F50}" type="pres">
      <dgm:prSet presAssocID="{96BEA0BF-D4C4-40FF-A923-78957B743891}" presName="rootComposite3" presStyleCnt="0"/>
      <dgm:spPr/>
    </dgm:pt>
    <dgm:pt modelId="{72F9D4A8-BAE0-4CAE-A5A2-27F4A24A27BA}" type="pres">
      <dgm:prSet presAssocID="{96BEA0BF-D4C4-40FF-A923-78957B74389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335B0-D48F-4044-9C93-0D0FB27AA116}" type="pres">
      <dgm:prSet presAssocID="{96BEA0BF-D4C4-40FF-A923-78957B743891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D5B0A4A-1750-4458-BCE8-6A0CB1467A05}" type="pres">
      <dgm:prSet presAssocID="{96BEA0BF-D4C4-40FF-A923-78957B74389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9E727D0-6273-49E7-B64B-EBBF31894A29}" type="pres">
      <dgm:prSet presAssocID="{96BEA0BF-D4C4-40FF-A923-78957B743891}" presName="hierChild6" presStyleCnt="0"/>
      <dgm:spPr/>
    </dgm:pt>
    <dgm:pt modelId="{8AEC33E0-26E3-438C-B0DE-4B43065F1C2F}" type="pres">
      <dgm:prSet presAssocID="{96BEA0BF-D4C4-40FF-A923-78957B743891}" presName="hierChild7" presStyleCnt="0"/>
      <dgm:spPr/>
    </dgm:pt>
  </dgm:ptLst>
  <dgm:cxnLst>
    <dgm:cxn modelId="{2FFB0812-F441-4717-A43E-AEAB48CD7D7E}" srcId="{4CBA5118-0ECB-4D75-B23F-F3973516669F}" destId="{50270973-47B3-4676-89BE-F609830B4E4B}" srcOrd="2" destOrd="0" parTransId="{9BE4F434-408E-4D31-A75C-F51E8C59A6E5}" sibTransId="{39A1F008-6B7A-4B67-9BF3-603935E2B062}"/>
    <dgm:cxn modelId="{6D41B6DE-B316-43F1-B099-D80100A5EA9A}" type="presOf" srcId="{39A1F008-6B7A-4B67-9BF3-603935E2B062}" destId="{0D0C4E41-B573-4423-BDEF-D00162CFD2EF}" srcOrd="0" destOrd="0" presId="urn:microsoft.com/office/officeart/2008/layout/NameandTitleOrganizationalChart"/>
    <dgm:cxn modelId="{31363D48-A605-478A-97C2-76956E0C2D5F}" type="presOf" srcId="{F4D6AF67-2572-4CFA-B926-2156B28035EB}" destId="{3DD3D1BF-A3BF-4689-9726-3D2D5CEFF11A}" srcOrd="0" destOrd="0" presId="urn:microsoft.com/office/officeart/2008/layout/NameandTitleOrganizationalChart"/>
    <dgm:cxn modelId="{4A498937-9D21-4089-B50D-9FCFA04A8875}" type="presOf" srcId="{50270973-47B3-4676-89BE-F609830B4E4B}" destId="{6B80A185-37A4-4060-88E8-243C765C91DD}" srcOrd="0" destOrd="0" presId="urn:microsoft.com/office/officeart/2008/layout/NameandTitleOrganizationalChart"/>
    <dgm:cxn modelId="{B7102153-3AC9-4CFC-9D9D-B65D5343E17D}" type="presOf" srcId="{DEC97F27-54FE-4B29-9940-1A1B3AA6388F}" destId="{6586509D-25B7-49CE-80A9-6152827A1BAA}" srcOrd="1" destOrd="0" presId="urn:microsoft.com/office/officeart/2008/layout/NameandTitleOrganizationalChart"/>
    <dgm:cxn modelId="{A155CA41-0824-486D-962E-18F635C8FABB}" type="presOf" srcId="{9BE4F434-408E-4D31-A75C-F51E8C59A6E5}" destId="{19AFF810-5FE0-4DE2-BCFC-102AD11BEE2A}" srcOrd="0" destOrd="0" presId="urn:microsoft.com/office/officeart/2008/layout/NameandTitleOrganizationalChart"/>
    <dgm:cxn modelId="{879BF59A-64E8-41A0-99F7-9EA0BA11CF21}" type="presOf" srcId="{50270973-47B3-4676-89BE-F609830B4E4B}" destId="{7E0BAB3E-3863-4DB2-8531-553565E512CD}" srcOrd="1" destOrd="0" presId="urn:microsoft.com/office/officeart/2008/layout/NameandTitleOrganizationalChart"/>
    <dgm:cxn modelId="{033E72E9-05B0-471E-8764-C9A792121B20}" srcId="{4CBA5118-0ECB-4D75-B23F-F3973516669F}" destId="{96BEA0BF-D4C4-40FF-A923-78957B743891}" srcOrd="0" destOrd="0" parTransId="{889C66DD-AC11-40CA-A31D-11EED21ADD9E}" sibTransId="{5AADD22B-79EC-43BB-944C-114511E87321}"/>
    <dgm:cxn modelId="{8E863F74-F5AE-434E-8BF7-F9D4F83E5150}" type="presOf" srcId="{5AADD22B-79EC-43BB-944C-114511E87321}" destId="{642335B0-D48F-4044-9C93-0D0FB27AA116}" srcOrd="0" destOrd="0" presId="urn:microsoft.com/office/officeart/2008/layout/NameandTitleOrganizationalChart"/>
    <dgm:cxn modelId="{5D828E03-7A2D-485B-96A1-FBDD1952EB97}" type="presOf" srcId="{08B9F970-1C98-4F5D-90C9-9388AB7D79D0}" destId="{E6979E43-372C-460F-9EA6-6AC5C4BE31A1}" srcOrd="0" destOrd="0" presId="urn:microsoft.com/office/officeart/2008/layout/NameandTitleOrganizationalChart"/>
    <dgm:cxn modelId="{46642C21-D4CB-4A97-B282-1762470E16E0}" type="presOf" srcId="{093A0ACA-DB02-418F-B142-75E6C121CCA6}" destId="{1CC1ABEE-BBB6-436F-BA47-8B03570C8287}" srcOrd="0" destOrd="0" presId="urn:microsoft.com/office/officeart/2008/layout/NameandTitleOrganizationalChart"/>
    <dgm:cxn modelId="{1430C9FA-8E23-4C51-A7BB-92AAE9F784B1}" type="presOf" srcId="{4CBA5118-0ECB-4D75-B23F-F3973516669F}" destId="{07ED8E49-EAC6-42ED-B1F1-2EB9C69C09E9}" srcOrd="0" destOrd="0" presId="urn:microsoft.com/office/officeart/2008/layout/NameandTitleOrganizationalChart"/>
    <dgm:cxn modelId="{FB92E7BC-EEB3-4151-AB94-A29D12A3F795}" type="presOf" srcId="{55FFF888-0DCD-4D87-BF05-F2DEC24ABF4A}" destId="{2B442B2F-5988-4937-BE5A-A251102B58F4}" srcOrd="0" destOrd="0" presId="urn:microsoft.com/office/officeart/2008/layout/NameandTitleOrganizationalChart"/>
    <dgm:cxn modelId="{78B80543-3E16-4D2F-B96D-DB941DD89170}" type="presOf" srcId="{E6267B05-7F48-463C-81D1-BCA9CAAF3927}" destId="{CB6F4B1E-BBCF-4AA3-8406-53D1F981FCAD}" srcOrd="0" destOrd="0" presId="urn:microsoft.com/office/officeart/2008/layout/NameandTitleOrganizationalChart"/>
    <dgm:cxn modelId="{4D0055F2-0620-45BE-9B9C-C3EC6BCDDE0E}" type="presOf" srcId="{889C66DD-AC11-40CA-A31D-11EED21ADD9E}" destId="{7BE61431-AA43-47BA-8C5B-BE3DE04C8C32}" srcOrd="0" destOrd="0" presId="urn:microsoft.com/office/officeart/2008/layout/NameandTitleOrganizationalChart"/>
    <dgm:cxn modelId="{7880D561-3430-4736-8065-C5A43520EAA5}" type="presOf" srcId="{48002F88-97DC-43C9-A463-771230A87EF3}" destId="{6988D5C9-9E39-40CD-84C2-B2076C52AEBF}" srcOrd="1" destOrd="0" presId="urn:microsoft.com/office/officeart/2008/layout/NameandTitleOrganizationalChart"/>
    <dgm:cxn modelId="{A69732FC-3E24-4344-8696-6ECC95C5A9D5}" type="presOf" srcId="{4CBA5118-0ECB-4D75-B23F-F3973516669F}" destId="{B961E306-AFB7-4329-B57D-A504297A1397}" srcOrd="1" destOrd="0" presId="urn:microsoft.com/office/officeart/2008/layout/NameandTitleOrganizationalChart"/>
    <dgm:cxn modelId="{8697F2AC-EA94-4544-AD83-807260D32D54}" type="presOf" srcId="{96BEA0BF-D4C4-40FF-A923-78957B743891}" destId="{2D5B0A4A-1750-4458-BCE8-6A0CB1467A05}" srcOrd="1" destOrd="0" presId="urn:microsoft.com/office/officeart/2008/layout/NameandTitleOrganizationalChart"/>
    <dgm:cxn modelId="{01C98D0B-B0D5-46F1-8D08-F08F62A48183}" type="presOf" srcId="{7D349994-128D-428E-A4F9-956102B67F3D}" destId="{377B3081-CAFF-44DB-8BBE-8CB7A7236294}" srcOrd="0" destOrd="0" presId="urn:microsoft.com/office/officeart/2008/layout/NameandTitleOrganizationalChart"/>
    <dgm:cxn modelId="{9FD66537-7D31-4C6E-AFC6-16C9A71FD8DC}" srcId="{4CBA5118-0ECB-4D75-B23F-F3973516669F}" destId="{DEC97F27-54FE-4B29-9940-1A1B3AA6388F}" srcOrd="1" destOrd="0" parTransId="{093A0ACA-DB02-418F-B142-75E6C121CCA6}" sibTransId="{F4D6AF67-2572-4CFA-B926-2156B28035EB}"/>
    <dgm:cxn modelId="{8F3285AB-4F77-4A32-8651-D357820DD7A1}" srcId="{08B9F970-1C98-4F5D-90C9-9388AB7D79D0}" destId="{4CBA5118-0ECB-4D75-B23F-F3973516669F}" srcOrd="0" destOrd="0" parTransId="{AE507A56-E182-4EF0-B7FD-F113A925DFE7}" sibTransId="{55FFF888-0DCD-4D87-BF05-F2DEC24ABF4A}"/>
    <dgm:cxn modelId="{07983768-35B5-423A-9870-FDE40A56337B}" srcId="{4CBA5118-0ECB-4D75-B23F-F3973516669F}" destId="{48002F88-97DC-43C9-A463-771230A87EF3}" srcOrd="3" destOrd="0" parTransId="{E6267B05-7F48-463C-81D1-BCA9CAAF3927}" sibTransId="{7D349994-128D-428E-A4F9-956102B67F3D}"/>
    <dgm:cxn modelId="{7704CDAB-02D7-43BA-89C7-C567D718FE41}" type="presOf" srcId="{96BEA0BF-D4C4-40FF-A923-78957B743891}" destId="{72F9D4A8-BAE0-4CAE-A5A2-27F4A24A27BA}" srcOrd="0" destOrd="0" presId="urn:microsoft.com/office/officeart/2008/layout/NameandTitleOrganizationalChart"/>
    <dgm:cxn modelId="{9E27729C-9C97-41DE-BB7E-B5337F9ECF04}" type="presOf" srcId="{DEC97F27-54FE-4B29-9940-1A1B3AA6388F}" destId="{6AE96250-9478-495E-ABEE-331D2E345128}" srcOrd="0" destOrd="0" presId="urn:microsoft.com/office/officeart/2008/layout/NameandTitleOrganizationalChart"/>
    <dgm:cxn modelId="{15F38A8D-7A8D-4A66-9D54-834A832A196B}" type="presOf" srcId="{48002F88-97DC-43C9-A463-771230A87EF3}" destId="{B7B9F096-E7C3-44C7-9416-09FE273F854D}" srcOrd="0" destOrd="0" presId="urn:microsoft.com/office/officeart/2008/layout/NameandTitleOrganizationalChart"/>
    <dgm:cxn modelId="{3FC2AC4C-DA9C-4921-842F-385562440645}" type="presParOf" srcId="{E6979E43-372C-460F-9EA6-6AC5C4BE31A1}" destId="{7AA08881-ED72-4165-9FE5-E7C7F3899375}" srcOrd="0" destOrd="0" presId="urn:microsoft.com/office/officeart/2008/layout/NameandTitleOrganizationalChart"/>
    <dgm:cxn modelId="{C84DD9EB-9904-4EA5-A452-E8C83088E78B}" type="presParOf" srcId="{7AA08881-ED72-4165-9FE5-E7C7F3899375}" destId="{60F7991F-FD70-4CC6-9C10-DED9C5754E41}" srcOrd="0" destOrd="0" presId="urn:microsoft.com/office/officeart/2008/layout/NameandTitleOrganizationalChart"/>
    <dgm:cxn modelId="{438AD908-88A1-48E9-8F4D-11058BBEB396}" type="presParOf" srcId="{60F7991F-FD70-4CC6-9C10-DED9C5754E41}" destId="{07ED8E49-EAC6-42ED-B1F1-2EB9C69C09E9}" srcOrd="0" destOrd="0" presId="urn:microsoft.com/office/officeart/2008/layout/NameandTitleOrganizationalChart"/>
    <dgm:cxn modelId="{4EBF0AA1-39FA-44C7-8610-C39D7A55E0B7}" type="presParOf" srcId="{60F7991F-FD70-4CC6-9C10-DED9C5754E41}" destId="{2B442B2F-5988-4937-BE5A-A251102B58F4}" srcOrd="1" destOrd="0" presId="urn:microsoft.com/office/officeart/2008/layout/NameandTitleOrganizationalChart"/>
    <dgm:cxn modelId="{17E31F03-6482-4E28-B490-2C589CBBC987}" type="presParOf" srcId="{60F7991F-FD70-4CC6-9C10-DED9C5754E41}" destId="{B961E306-AFB7-4329-B57D-A504297A1397}" srcOrd="2" destOrd="0" presId="urn:microsoft.com/office/officeart/2008/layout/NameandTitleOrganizationalChart"/>
    <dgm:cxn modelId="{6B32732B-F835-42FE-9398-1C1BBC6F57D8}" type="presParOf" srcId="{7AA08881-ED72-4165-9FE5-E7C7F3899375}" destId="{F34AB757-1E53-4FEF-9B1F-9B0DEA233BDA}" srcOrd="1" destOrd="0" presId="urn:microsoft.com/office/officeart/2008/layout/NameandTitleOrganizationalChart"/>
    <dgm:cxn modelId="{24914363-48F0-4291-8730-75F67A54A92B}" type="presParOf" srcId="{F34AB757-1E53-4FEF-9B1F-9B0DEA233BDA}" destId="{1CC1ABEE-BBB6-436F-BA47-8B03570C8287}" srcOrd="0" destOrd="0" presId="urn:microsoft.com/office/officeart/2008/layout/NameandTitleOrganizationalChart"/>
    <dgm:cxn modelId="{B32CA250-253D-476E-B74C-760A1CE52C49}" type="presParOf" srcId="{F34AB757-1E53-4FEF-9B1F-9B0DEA233BDA}" destId="{36183703-FD8F-466D-AE23-57CE6B1A49C4}" srcOrd="1" destOrd="0" presId="urn:microsoft.com/office/officeart/2008/layout/NameandTitleOrganizationalChart"/>
    <dgm:cxn modelId="{89EF162A-AB8A-48E5-834F-FD848A66652D}" type="presParOf" srcId="{36183703-FD8F-466D-AE23-57CE6B1A49C4}" destId="{BA41C612-1E02-4594-9604-BAA993B51A80}" srcOrd="0" destOrd="0" presId="urn:microsoft.com/office/officeart/2008/layout/NameandTitleOrganizationalChart"/>
    <dgm:cxn modelId="{E5175A95-8B1E-4808-895B-B788060D4AD3}" type="presParOf" srcId="{BA41C612-1E02-4594-9604-BAA993B51A80}" destId="{6AE96250-9478-495E-ABEE-331D2E345128}" srcOrd="0" destOrd="0" presId="urn:microsoft.com/office/officeart/2008/layout/NameandTitleOrganizationalChart"/>
    <dgm:cxn modelId="{0B8D9EE4-FF44-4ABE-BD35-A06DF36184E5}" type="presParOf" srcId="{BA41C612-1E02-4594-9604-BAA993B51A80}" destId="{3DD3D1BF-A3BF-4689-9726-3D2D5CEFF11A}" srcOrd="1" destOrd="0" presId="urn:microsoft.com/office/officeart/2008/layout/NameandTitleOrganizationalChart"/>
    <dgm:cxn modelId="{F2A663C8-31BA-4368-8961-CEBF12F6BFEF}" type="presParOf" srcId="{BA41C612-1E02-4594-9604-BAA993B51A80}" destId="{6586509D-25B7-49CE-80A9-6152827A1BAA}" srcOrd="2" destOrd="0" presId="urn:microsoft.com/office/officeart/2008/layout/NameandTitleOrganizationalChart"/>
    <dgm:cxn modelId="{11824A47-7F96-41AC-AC5C-2AB6F0750291}" type="presParOf" srcId="{36183703-FD8F-466D-AE23-57CE6B1A49C4}" destId="{FDD73496-F487-402B-AA41-512034872465}" srcOrd="1" destOrd="0" presId="urn:microsoft.com/office/officeart/2008/layout/NameandTitleOrganizationalChart"/>
    <dgm:cxn modelId="{F4831088-E290-44F6-9DCA-8DDEF68C0F17}" type="presParOf" srcId="{36183703-FD8F-466D-AE23-57CE6B1A49C4}" destId="{73A134A0-862D-417B-995F-9208B767C6C8}" srcOrd="2" destOrd="0" presId="urn:microsoft.com/office/officeart/2008/layout/NameandTitleOrganizationalChart"/>
    <dgm:cxn modelId="{AEBD1F28-906C-4FC5-9369-416961C1F4E7}" type="presParOf" srcId="{F34AB757-1E53-4FEF-9B1F-9B0DEA233BDA}" destId="{19AFF810-5FE0-4DE2-BCFC-102AD11BEE2A}" srcOrd="2" destOrd="0" presId="urn:microsoft.com/office/officeart/2008/layout/NameandTitleOrganizationalChart"/>
    <dgm:cxn modelId="{32159730-93D5-4AEE-AD5E-76E65BC3D364}" type="presParOf" srcId="{F34AB757-1E53-4FEF-9B1F-9B0DEA233BDA}" destId="{098B18EF-4254-4B3E-83B4-C4CFC5E5C592}" srcOrd="3" destOrd="0" presId="urn:microsoft.com/office/officeart/2008/layout/NameandTitleOrganizationalChart"/>
    <dgm:cxn modelId="{657DA121-6BFC-4B4F-A199-8E5DE65CD163}" type="presParOf" srcId="{098B18EF-4254-4B3E-83B4-C4CFC5E5C592}" destId="{21366F04-3FED-49EE-B972-A370EBDB9941}" srcOrd="0" destOrd="0" presId="urn:microsoft.com/office/officeart/2008/layout/NameandTitleOrganizationalChart"/>
    <dgm:cxn modelId="{95BFF36B-38EF-4524-A8DB-D9D50F2AEDA2}" type="presParOf" srcId="{21366F04-3FED-49EE-B972-A370EBDB9941}" destId="{6B80A185-37A4-4060-88E8-243C765C91DD}" srcOrd="0" destOrd="0" presId="urn:microsoft.com/office/officeart/2008/layout/NameandTitleOrganizationalChart"/>
    <dgm:cxn modelId="{EE6458EC-FD56-4A38-992D-2E386345A01E}" type="presParOf" srcId="{21366F04-3FED-49EE-B972-A370EBDB9941}" destId="{0D0C4E41-B573-4423-BDEF-D00162CFD2EF}" srcOrd="1" destOrd="0" presId="urn:microsoft.com/office/officeart/2008/layout/NameandTitleOrganizationalChart"/>
    <dgm:cxn modelId="{3EB7E3E2-57F7-4939-8708-C8B48EF276A4}" type="presParOf" srcId="{21366F04-3FED-49EE-B972-A370EBDB9941}" destId="{7E0BAB3E-3863-4DB2-8531-553565E512CD}" srcOrd="2" destOrd="0" presId="urn:microsoft.com/office/officeart/2008/layout/NameandTitleOrganizationalChart"/>
    <dgm:cxn modelId="{8EF07130-7AFB-478F-8EC3-754B44A43DCB}" type="presParOf" srcId="{098B18EF-4254-4B3E-83B4-C4CFC5E5C592}" destId="{5FC4ED56-1BEF-4FBA-B719-4C62019C2385}" srcOrd="1" destOrd="0" presId="urn:microsoft.com/office/officeart/2008/layout/NameandTitleOrganizationalChart"/>
    <dgm:cxn modelId="{AD9726EF-61CC-4695-878A-2BFD10BB2332}" type="presParOf" srcId="{098B18EF-4254-4B3E-83B4-C4CFC5E5C592}" destId="{1C1A76EC-7D34-4248-9EDB-F4CCC8E36FFC}" srcOrd="2" destOrd="0" presId="urn:microsoft.com/office/officeart/2008/layout/NameandTitleOrganizationalChart"/>
    <dgm:cxn modelId="{26302B49-B424-49AA-BFFB-09AEF6B256BD}" type="presParOf" srcId="{F34AB757-1E53-4FEF-9B1F-9B0DEA233BDA}" destId="{CB6F4B1E-BBCF-4AA3-8406-53D1F981FCAD}" srcOrd="4" destOrd="0" presId="urn:microsoft.com/office/officeart/2008/layout/NameandTitleOrganizationalChart"/>
    <dgm:cxn modelId="{9DA9E7D4-A0B9-48B1-B8E8-AC95D00E0B98}" type="presParOf" srcId="{F34AB757-1E53-4FEF-9B1F-9B0DEA233BDA}" destId="{EB51633E-CCB3-49FF-8A25-3BEF0A571549}" srcOrd="5" destOrd="0" presId="urn:microsoft.com/office/officeart/2008/layout/NameandTitleOrganizationalChart"/>
    <dgm:cxn modelId="{E22A3023-5E70-46B1-B9F8-A1660FF78259}" type="presParOf" srcId="{EB51633E-CCB3-49FF-8A25-3BEF0A571549}" destId="{F2C73443-144B-4D28-95B2-AD54900BB2D8}" srcOrd="0" destOrd="0" presId="urn:microsoft.com/office/officeart/2008/layout/NameandTitleOrganizationalChart"/>
    <dgm:cxn modelId="{0D6505CF-85D6-45AA-BDEE-3004A4595F7B}" type="presParOf" srcId="{F2C73443-144B-4D28-95B2-AD54900BB2D8}" destId="{B7B9F096-E7C3-44C7-9416-09FE273F854D}" srcOrd="0" destOrd="0" presId="urn:microsoft.com/office/officeart/2008/layout/NameandTitleOrganizationalChart"/>
    <dgm:cxn modelId="{E5AC7C4B-EB3B-4703-9990-2930A421B09D}" type="presParOf" srcId="{F2C73443-144B-4D28-95B2-AD54900BB2D8}" destId="{377B3081-CAFF-44DB-8BBE-8CB7A7236294}" srcOrd="1" destOrd="0" presId="urn:microsoft.com/office/officeart/2008/layout/NameandTitleOrganizationalChart"/>
    <dgm:cxn modelId="{870521FE-64BA-40AA-ADAB-36692726BF28}" type="presParOf" srcId="{F2C73443-144B-4D28-95B2-AD54900BB2D8}" destId="{6988D5C9-9E39-40CD-84C2-B2076C52AEBF}" srcOrd="2" destOrd="0" presId="urn:microsoft.com/office/officeart/2008/layout/NameandTitleOrganizationalChart"/>
    <dgm:cxn modelId="{5508F68C-F0A1-4966-9821-31D038AB58C3}" type="presParOf" srcId="{EB51633E-CCB3-49FF-8A25-3BEF0A571549}" destId="{1FDEED3D-FE68-4988-9840-02914F4CB918}" srcOrd="1" destOrd="0" presId="urn:microsoft.com/office/officeart/2008/layout/NameandTitleOrganizationalChart"/>
    <dgm:cxn modelId="{6D232AAF-830F-45C8-964D-1030C505A4E7}" type="presParOf" srcId="{EB51633E-CCB3-49FF-8A25-3BEF0A571549}" destId="{D3030EC9-A316-4126-BE32-161195B8E7CE}" srcOrd="2" destOrd="0" presId="urn:microsoft.com/office/officeart/2008/layout/NameandTitleOrganizationalChart"/>
    <dgm:cxn modelId="{5B825449-1BC6-4004-A4F0-4D988DE2BDFE}" type="presParOf" srcId="{7AA08881-ED72-4165-9FE5-E7C7F3899375}" destId="{8255BEA5-3F57-4147-8502-88AFDAC031C4}" srcOrd="2" destOrd="0" presId="urn:microsoft.com/office/officeart/2008/layout/NameandTitleOrganizationalChart"/>
    <dgm:cxn modelId="{BDDFB527-766C-4C59-B4CE-F9C3B0FAC00A}" type="presParOf" srcId="{8255BEA5-3F57-4147-8502-88AFDAC031C4}" destId="{7BE61431-AA43-47BA-8C5B-BE3DE04C8C32}" srcOrd="0" destOrd="0" presId="urn:microsoft.com/office/officeart/2008/layout/NameandTitleOrganizationalChart"/>
    <dgm:cxn modelId="{FFD8CDDF-B7FB-4206-96F4-044640C3F5BD}" type="presParOf" srcId="{8255BEA5-3F57-4147-8502-88AFDAC031C4}" destId="{725F7427-8421-4F6B-86B5-7E6747D4201D}" srcOrd="1" destOrd="0" presId="urn:microsoft.com/office/officeart/2008/layout/NameandTitleOrganizationalChart"/>
    <dgm:cxn modelId="{3A9A3FDE-1B13-4CDB-8A67-18D86CAAE653}" type="presParOf" srcId="{725F7427-8421-4F6B-86B5-7E6747D4201D}" destId="{205249E2-A03D-4FC2-8CAD-BBD682270F50}" srcOrd="0" destOrd="0" presId="urn:microsoft.com/office/officeart/2008/layout/NameandTitleOrganizationalChart"/>
    <dgm:cxn modelId="{951225C2-A2D4-4192-BC15-A3D65750FF0C}" type="presParOf" srcId="{205249E2-A03D-4FC2-8CAD-BBD682270F50}" destId="{72F9D4A8-BAE0-4CAE-A5A2-27F4A24A27BA}" srcOrd="0" destOrd="0" presId="urn:microsoft.com/office/officeart/2008/layout/NameandTitleOrganizationalChart"/>
    <dgm:cxn modelId="{ADB162B0-33AD-4438-9A26-9FD9F0CC1006}" type="presParOf" srcId="{205249E2-A03D-4FC2-8CAD-BBD682270F50}" destId="{642335B0-D48F-4044-9C93-0D0FB27AA116}" srcOrd="1" destOrd="0" presId="urn:microsoft.com/office/officeart/2008/layout/NameandTitleOrganizationalChart"/>
    <dgm:cxn modelId="{C515FFA5-0DA6-4B9D-B929-20E5391EC24F}" type="presParOf" srcId="{205249E2-A03D-4FC2-8CAD-BBD682270F50}" destId="{2D5B0A4A-1750-4458-BCE8-6A0CB1467A05}" srcOrd="2" destOrd="0" presId="urn:microsoft.com/office/officeart/2008/layout/NameandTitleOrganizationalChart"/>
    <dgm:cxn modelId="{EF943C2F-DEFF-4F92-9A91-8C6D5E2B6126}" type="presParOf" srcId="{725F7427-8421-4F6B-86B5-7E6747D4201D}" destId="{C9E727D0-6273-49E7-B64B-EBBF31894A29}" srcOrd="1" destOrd="0" presId="urn:microsoft.com/office/officeart/2008/layout/NameandTitleOrganizationalChart"/>
    <dgm:cxn modelId="{BCE31BD7-AF08-40FE-AB5C-7945FE6B1957}" type="presParOf" srcId="{725F7427-8421-4F6B-86B5-7E6747D4201D}" destId="{8AEC33E0-26E3-438C-B0DE-4B43065F1C2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2E8CE2-DEA6-4229-84EA-C715B546D642}" type="doc">
      <dgm:prSet loTypeId="urn:microsoft.com/office/officeart/2005/8/layout/hierarchy1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3D2AE8B-C844-4BC2-9276-70688366C7CC}">
      <dgm:prSet phldrT="[Текст]" custT="1"/>
      <dgm:spPr/>
      <dgm:t>
        <a:bodyPr/>
        <a:lstStyle/>
        <a:p>
          <a:r>
            <a:rPr lang="ru-RU" sz="2800" smtClean="0"/>
            <a:t>Политическое поведение</a:t>
          </a:r>
          <a:endParaRPr lang="ru-RU" sz="2800" dirty="0"/>
        </a:p>
      </dgm:t>
    </dgm:pt>
    <dgm:pt modelId="{186C039A-9D54-4647-985E-17A369D2524A}" type="parTrans" cxnId="{4D10647C-015E-4A0C-B62F-660FA99547CB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7DAAE19-7E86-4318-B99A-76B64FB7C8A7}" type="sibTrans" cxnId="{4D10647C-015E-4A0C-B62F-660FA99547CB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6C6FC08-4D00-44C5-9E57-0389F6184D6F}">
      <dgm:prSet phldrT="[Текст]"/>
      <dgm:spPr/>
      <dgm:t>
        <a:bodyPr/>
        <a:lstStyle/>
        <a:p>
          <a:r>
            <a:rPr lang="ru-RU" smtClean="0"/>
            <a:t>Политическое участие</a:t>
          </a:r>
          <a:endParaRPr lang="ru-RU" dirty="0"/>
        </a:p>
      </dgm:t>
    </dgm:pt>
    <dgm:pt modelId="{F8791AA5-2AAF-4035-958B-CDFB132C294D}" type="parTrans" cxnId="{3BA0CADA-03DA-4028-8DE3-6079800708C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A815016-C8E4-4100-A59A-CFDCADB4F99C}" type="sibTrans" cxnId="{3BA0CADA-03DA-4028-8DE3-6079800708C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5874E35-6B51-4DF1-9643-26D40E5AD557}">
      <dgm:prSet phldrT="[Текст]"/>
      <dgm:spPr/>
      <dgm:t>
        <a:bodyPr/>
        <a:lstStyle/>
        <a:p>
          <a:r>
            <a:rPr lang="ru-RU" smtClean="0"/>
            <a:t>Включенность в политическую жизнь</a:t>
          </a:r>
          <a:endParaRPr lang="ru-RU" dirty="0"/>
        </a:p>
      </dgm:t>
    </dgm:pt>
    <dgm:pt modelId="{78D8CB23-086F-405D-9C2D-51317E70E296}" type="parTrans" cxnId="{099AA7B7-528E-4C56-A4CD-AD4929F165E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DAB8FBE-ED34-4857-947F-29A62D57277E}" type="sibTrans" cxnId="{099AA7B7-528E-4C56-A4CD-AD4929F165E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217BF84-ED77-492D-A7CD-AC1F4AFBA1B4}">
      <dgm:prSet phldrT="[Текст]"/>
      <dgm:spPr/>
      <dgm:t>
        <a:bodyPr/>
        <a:lstStyle/>
        <a:p>
          <a:r>
            <a:rPr lang="ru-RU" smtClean="0"/>
            <a:t>абсентеизм</a:t>
          </a:r>
          <a:endParaRPr lang="ru-RU" dirty="0"/>
        </a:p>
      </dgm:t>
    </dgm:pt>
    <dgm:pt modelId="{E1999917-1312-4E9D-8B1E-607D54755613}" type="parTrans" cxnId="{83D92313-D759-4A61-858F-818B3D259B0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43DFC7C-D697-462B-B935-E041941025D8}" type="sibTrans" cxnId="{83D92313-D759-4A61-858F-818B3D259B0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C2425CB-0878-4691-8FB2-46318DE19BB3}">
      <dgm:prSet phldrT="[Текст]"/>
      <dgm:spPr/>
      <dgm:t>
        <a:bodyPr/>
        <a:lstStyle/>
        <a:p>
          <a:r>
            <a:rPr lang="ru-RU" smtClean="0"/>
            <a:t>Отказ от политической активности</a:t>
          </a:r>
          <a:endParaRPr lang="ru-RU" dirty="0"/>
        </a:p>
      </dgm:t>
    </dgm:pt>
    <dgm:pt modelId="{DBC4EA74-3716-4BBE-8855-69CEB7B09FAA}" type="parTrans" cxnId="{9C01BEE5-B812-466C-AAD2-886B1F1ACF0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AB518FB-CAA1-4D42-B65E-63266AE3D392}" type="sibTrans" cxnId="{9C01BEE5-B812-466C-AAD2-886B1F1ACF0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BB3D801-CC04-40CF-85D3-7D6D559782A9}" type="pres">
      <dgm:prSet presAssocID="{D52E8CE2-DEA6-4229-84EA-C715B546D6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881A18-2757-435C-8B0B-1ED4CE2E62A9}" type="pres">
      <dgm:prSet presAssocID="{C3D2AE8B-C844-4BC2-9276-70688366C7CC}" presName="hierRoot1" presStyleCnt="0"/>
      <dgm:spPr/>
    </dgm:pt>
    <dgm:pt modelId="{A71B524F-D400-41B9-93B9-725BFE3C1AD4}" type="pres">
      <dgm:prSet presAssocID="{C3D2AE8B-C844-4BC2-9276-70688366C7CC}" presName="composite" presStyleCnt="0"/>
      <dgm:spPr/>
    </dgm:pt>
    <dgm:pt modelId="{57ADA42F-9EC7-4117-BF72-594968FF1226}" type="pres">
      <dgm:prSet presAssocID="{C3D2AE8B-C844-4BC2-9276-70688366C7CC}" presName="background" presStyleLbl="node0" presStyleIdx="0" presStyleCnt="1"/>
      <dgm:spPr/>
    </dgm:pt>
    <dgm:pt modelId="{EF6C339E-36A7-41FB-B5DC-A6963EE3E841}" type="pres">
      <dgm:prSet presAssocID="{C3D2AE8B-C844-4BC2-9276-70688366C7C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BFD29-CCEB-4B53-BFB7-23210267B10E}" type="pres">
      <dgm:prSet presAssocID="{C3D2AE8B-C844-4BC2-9276-70688366C7CC}" presName="hierChild2" presStyleCnt="0"/>
      <dgm:spPr/>
    </dgm:pt>
    <dgm:pt modelId="{8B5A3F5B-C8FF-4451-8E8C-922E6F10E542}" type="pres">
      <dgm:prSet presAssocID="{F8791AA5-2AAF-4035-958B-CDFB132C294D}" presName="Name10" presStyleLbl="parChTrans1D2" presStyleIdx="0" presStyleCnt="2"/>
      <dgm:spPr/>
    </dgm:pt>
    <dgm:pt modelId="{64B4CC4F-06F1-43E3-93CA-1F503391E346}" type="pres">
      <dgm:prSet presAssocID="{26C6FC08-4D00-44C5-9E57-0389F6184D6F}" presName="hierRoot2" presStyleCnt="0"/>
      <dgm:spPr/>
    </dgm:pt>
    <dgm:pt modelId="{2E6AEF77-6671-4B26-8B98-74C75AFD08D4}" type="pres">
      <dgm:prSet presAssocID="{26C6FC08-4D00-44C5-9E57-0389F6184D6F}" presName="composite2" presStyleCnt="0"/>
      <dgm:spPr/>
    </dgm:pt>
    <dgm:pt modelId="{C1AD4D13-E158-4B50-93F1-CE59B060EECA}" type="pres">
      <dgm:prSet presAssocID="{26C6FC08-4D00-44C5-9E57-0389F6184D6F}" presName="background2" presStyleLbl="node2" presStyleIdx="0" presStyleCnt="2"/>
      <dgm:spPr/>
    </dgm:pt>
    <dgm:pt modelId="{D45755C1-9286-4BBC-83EF-A2B203400F70}" type="pres">
      <dgm:prSet presAssocID="{26C6FC08-4D00-44C5-9E57-0389F6184D6F}" presName="text2" presStyleLbl="fgAcc2" presStyleIdx="0" presStyleCnt="2">
        <dgm:presLayoutVars>
          <dgm:chPref val="3"/>
        </dgm:presLayoutVars>
      </dgm:prSet>
      <dgm:spPr/>
    </dgm:pt>
    <dgm:pt modelId="{9121298A-7716-4A7C-BEF0-22329485E1B9}" type="pres">
      <dgm:prSet presAssocID="{26C6FC08-4D00-44C5-9E57-0389F6184D6F}" presName="hierChild3" presStyleCnt="0"/>
      <dgm:spPr/>
    </dgm:pt>
    <dgm:pt modelId="{A4A795AE-3ACA-4A32-995A-BACAAA118D1E}" type="pres">
      <dgm:prSet presAssocID="{78D8CB23-086F-405D-9C2D-51317E70E296}" presName="Name17" presStyleLbl="parChTrans1D3" presStyleIdx="0" presStyleCnt="2"/>
      <dgm:spPr/>
    </dgm:pt>
    <dgm:pt modelId="{F305E82C-CCDB-4473-989F-D00AB960E6E1}" type="pres">
      <dgm:prSet presAssocID="{15874E35-6B51-4DF1-9643-26D40E5AD557}" presName="hierRoot3" presStyleCnt="0"/>
      <dgm:spPr/>
    </dgm:pt>
    <dgm:pt modelId="{E2C09716-D1C0-4746-8F17-04F388CA6F1A}" type="pres">
      <dgm:prSet presAssocID="{15874E35-6B51-4DF1-9643-26D40E5AD557}" presName="composite3" presStyleCnt="0"/>
      <dgm:spPr/>
    </dgm:pt>
    <dgm:pt modelId="{E4654CCC-3B99-4E10-A212-C44A0BBA6FDB}" type="pres">
      <dgm:prSet presAssocID="{15874E35-6B51-4DF1-9643-26D40E5AD557}" presName="background3" presStyleLbl="node3" presStyleIdx="0" presStyleCnt="2"/>
      <dgm:spPr/>
    </dgm:pt>
    <dgm:pt modelId="{832B5790-00E7-4D64-8405-7F95196708E1}" type="pres">
      <dgm:prSet presAssocID="{15874E35-6B51-4DF1-9643-26D40E5AD557}" presName="text3" presStyleLbl="fgAcc3" presStyleIdx="0" presStyleCnt="2">
        <dgm:presLayoutVars>
          <dgm:chPref val="3"/>
        </dgm:presLayoutVars>
      </dgm:prSet>
      <dgm:spPr/>
    </dgm:pt>
    <dgm:pt modelId="{6D7EBC0E-60CF-499B-90D0-D4D7960FCFED}" type="pres">
      <dgm:prSet presAssocID="{15874E35-6B51-4DF1-9643-26D40E5AD557}" presName="hierChild4" presStyleCnt="0"/>
      <dgm:spPr/>
    </dgm:pt>
    <dgm:pt modelId="{1B56A020-22C8-46BF-8EA1-FE61FA991591}" type="pres">
      <dgm:prSet presAssocID="{E1999917-1312-4E9D-8B1E-607D54755613}" presName="Name10" presStyleLbl="parChTrans1D2" presStyleIdx="1" presStyleCnt="2"/>
      <dgm:spPr/>
    </dgm:pt>
    <dgm:pt modelId="{27E391D7-D8AD-4023-8624-E22D9ADB054A}" type="pres">
      <dgm:prSet presAssocID="{8217BF84-ED77-492D-A7CD-AC1F4AFBA1B4}" presName="hierRoot2" presStyleCnt="0"/>
      <dgm:spPr/>
    </dgm:pt>
    <dgm:pt modelId="{1E6CF99A-1EDB-4882-96F6-71B10F453E95}" type="pres">
      <dgm:prSet presAssocID="{8217BF84-ED77-492D-A7CD-AC1F4AFBA1B4}" presName="composite2" presStyleCnt="0"/>
      <dgm:spPr/>
    </dgm:pt>
    <dgm:pt modelId="{81180A36-235F-430B-B4DB-D86231407A66}" type="pres">
      <dgm:prSet presAssocID="{8217BF84-ED77-492D-A7CD-AC1F4AFBA1B4}" presName="background2" presStyleLbl="node2" presStyleIdx="1" presStyleCnt="2"/>
      <dgm:spPr/>
    </dgm:pt>
    <dgm:pt modelId="{3A797FB2-C51F-4EC3-909D-78AF2AD2B845}" type="pres">
      <dgm:prSet presAssocID="{8217BF84-ED77-492D-A7CD-AC1F4AFBA1B4}" presName="text2" presStyleLbl="fgAcc2" presStyleIdx="1" presStyleCnt="2">
        <dgm:presLayoutVars>
          <dgm:chPref val="3"/>
        </dgm:presLayoutVars>
      </dgm:prSet>
      <dgm:spPr/>
    </dgm:pt>
    <dgm:pt modelId="{632E6A2C-6694-45C5-AD01-E30C2FEE1D22}" type="pres">
      <dgm:prSet presAssocID="{8217BF84-ED77-492D-A7CD-AC1F4AFBA1B4}" presName="hierChild3" presStyleCnt="0"/>
      <dgm:spPr/>
    </dgm:pt>
    <dgm:pt modelId="{229CA1E3-CFCC-4881-A6C8-097DE054319B}" type="pres">
      <dgm:prSet presAssocID="{DBC4EA74-3716-4BBE-8855-69CEB7B09FAA}" presName="Name17" presStyleLbl="parChTrans1D3" presStyleIdx="1" presStyleCnt="2"/>
      <dgm:spPr/>
    </dgm:pt>
    <dgm:pt modelId="{BA574034-6CF0-47E0-B258-8E238A828624}" type="pres">
      <dgm:prSet presAssocID="{1C2425CB-0878-4691-8FB2-46318DE19BB3}" presName="hierRoot3" presStyleCnt="0"/>
      <dgm:spPr/>
    </dgm:pt>
    <dgm:pt modelId="{C8225F91-BE55-4932-9149-5FCB90C25C7B}" type="pres">
      <dgm:prSet presAssocID="{1C2425CB-0878-4691-8FB2-46318DE19BB3}" presName="composite3" presStyleCnt="0"/>
      <dgm:spPr/>
    </dgm:pt>
    <dgm:pt modelId="{685EC008-2BF3-4EFE-934D-876177DB7AAA}" type="pres">
      <dgm:prSet presAssocID="{1C2425CB-0878-4691-8FB2-46318DE19BB3}" presName="background3" presStyleLbl="node3" presStyleIdx="1" presStyleCnt="2"/>
      <dgm:spPr/>
    </dgm:pt>
    <dgm:pt modelId="{13E12474-E633-4D46-B47F-C4CA776321D2}" type="pres">
      <dgm:prSet presAssocID="{1C2425CB-0878-4691-8FB2-46318DE19BB3}" presName="text3" presStyleLbl="fgAcc3" presStyleIdx="1" presStyleCnt="2">
        <dgm:presLayoutVars>
          <dgm:chPref val="3"/>
        </dgm:presLayoutVars>
      </dgm:prSet>
      <dgm:spPr/>
    </dgm:pt>
    <dgm:pt modelId="{D7E04C6B-1594-4A4B-BD88-024AAD2249D5}" type="pres">
      <dgm:prSet presAssocID="{1C2425CB-0878-4691-8FB2-46318DE19BB3}" presName="hierChild4" presStyleCnt="0"/>
      <dgm:spPr/>
    </dgm:pt>
  </dgm:ptLst>
  <dgm:cxnLst>
    <dgm:cxn modelId="{46FF53CD-3DA7-49DE-A868-05C664604C6D}" type="presOf" srcId="{78D8CB23-086F-405D-9C2D-51317E70E296}" destId="{A4A795AE-3ACA-4A32-995A-BACAAA118D1E}" srcOrd="0" destOrd="0" presId="urn:microsoft.com/office/officeart/2005/8/layout/hierarchy1"/>
    <dgm:cxn modelId="{CF56DFAA-1531-424C-98F8-931D09A0DF53}" type="presOf" srcId="{C3D2AE8B-C844-4BC2-9276-70688366C7CC}" destId="{EF6C339E-36A7-41FB-B5DC-A6963EE3E841}" srcOrd="0" destOrd="0" presId="urn:microsoft.com/office/officeart/2005/8/layout/hierarchy1"/>
    <dgm:cxn modelId="{F64C7704-A984-4C86-A943-995F587597DD}" type="presOf" srcId="{1C2425CB-0878-4691-8FB2-46318DE19BB3}" destId="{13E12474-E633-4D46-B47F-C4CA776321D2}" srcOrd="0" destOrd="0" presId="urn:microsoft.com/office/officeart/2005/8/layout/hierarchy1"/>
    <dgm:cxn modelId="{3BA0CADA-03DA-4028-8DE3-6079800708CE}" srcId="{C3D2AE8B-C844-4BC2-9276-70688366C7CC}" destId="{26C6FC08-4D00-44C5-9E57-0389F6184D6F}" srcOrd="0" destOrd="0" parTransId="{F8791AA5-2AAF-4035-958B-CDFB132C294D}" sibTransId="{1A815016-C8E4-4100-A59A-CFDCADB4F99C}"/>
    <dgm:cxn modelId="{D8622E8E-1FDD-4077-8AC2-4467BE598944}" type="presOf" srcId="{15874E35-6B51-4DF1-9643-26D40E5AD557}" destId="{832B5790-00E7-4D64-8405-7F95196708E1}" srcOrd="0" destOrd="0" presId="urn:microsoft.com/office/officeart/2005/8/layout/hierarchy1"/>
    <dgm:cxn modelId="{4DD061D7-8A71-439C-B87F-6DBED30E08A1}" type="presOf" srcId="{D52E8CE2-DEA6-4229-84EA-C715B546D642}" destId="{ABB3D801-CC04-40CF-85D3-7D6D559782A9}" srcOrd="0" destOrd="0" presId="urn:microsoft.com/office/officeart/2005/8/layout/hierarchy1"/>
    <dgm:cxn modelId="{099AA7B7-528E-4C56-A4CD-AD4929F165E3}" srcId="{26C6FC08-4D00-44C5-9E57-0389F6184D6F}" destId="{15874E35-6B51-4DF1-9643-26D40E5AD557}" srcOrd="0" destOrd="0" parTransId="{78D8CB23-086F-405D-9C2D-51317E70E296}" sibTransId="{ADAB8FBE-ED34-4857-947F-29A62D57277E}"/>
    <dgm:cxn modelId="{83D92313-D759-4A61-858F-818B3D259B00}" srcId="{C3D2AE8B-C844-4BC2-9276-70688366C7CC}" destId="{8217BF84-ED77-492D-A7CD-AC1F4AFBA1B4}" srcOrd="1" destOrd="0" parTransId="{E1999917-1312-4E9D-8B1E-607D54755613}" sibTransId="{643DFC7C-D697-462B-B935-E041941025D8}"/>
    <dgm:cxn modelId="{8965B589-15F0-4DCC-97B4-5E2D1E34F7AD}" type="presOf" srcId="{F8791AA5-2AAF-4035-958B-CDFB132C294D}" destId="{8B5A3F5B-C8FF-4451-8E8C-922E6F10E542}" srcOrd="0" destOrd="0" presId="urn:microsoft.com/office/officeart/2005/8/layout/hierarchy1"/>
    <dgm:cxn modelId="{9C01BEE5-B812-466C-AAD2-886B1F1ACF08}" srcId="{8217BF84-ED77-492D-A7CD-AC1F4AFBA1B4}" destId="{1C2425CB-0878-4691-8FB2-46318DE19BB3}" srcOrd="0" destOrd="0" parTransId="{DBC4EA74-3716-4BBE-8855-69CEB7B09FAA}" sibTransId="{CAB518FB-CAA1-4D42-B65E-63266AE3D392}"/>
    <dgm:cxn modelId="{1AA9F3EB-EFDB-4847-A457-27B94955314F}" type="presOf" srcId="{E1999917-1312-4E9D-8B1E-607D54755613}" destId="{1B56A020-22C8-46BF-8EA1-FE61FA991591}" srcOrd="0" destOrd="0" presId="urn:microsoft.com/office/officeart/2005/8/layout/hierarchy1"/>
    <dgm:cxn modelId="{4D10647C-015E-4A0C-B62F-660FA99547CB}" srcId="{D52E8CE2-DEA6-4229-84EA-C715B546D642}" destId="{C3D2AE8B-C844-4BC2-9276-70688366C7CC}" srcOrd="0" destOrd="0" parTransId="{186C039A-9D54-4647-985E-17A369D2524A}" sibTransId="{A7DAAE19-7E86-4318-B99A-76B64FB7C8A7}"/>
    <dgm:cxn modelId="{C8A8C00D-E6D0-43B4-B81C-FDC1876E1CC8}" type="presOf" srcId="{DBC4EA74-3716-4BBE-8855-69CEB7B09FAA}" destId="{229CA1E3-CFCC-4881-A6C8-097DE054319B}" srcOrd="0" destOrd="0" presId="urn:microsoft.com/office/officeart/2005/8/layout/hierarchy1"/>
    <dgm:cxn modelId="{17AD9602-A613-40BB-80F5-66A911C345D3}" type="presOf" srcId="{26C6FC08-4D00-44C5-9E57-0389F6184D6F}" destId="{D45755C1-9286-4BBC-83EF-A2B203400F70}" srcOrd="0" destOrd="0" presId="urn:microsoft.com/office/officeart/2005/8/layout/hierarchy1"/>
    <dgm:cxn modelId="{5C809554-A273-4713-B7E3-A5797D500A9E}" type="presOf" srcId="{8217BF84-ED77-492D-A7CD-AC1F4AFBA1B4}" destId="{3A797FB2-C51F-4EC3-909D-78AF2AD2B845}" srcOrd="0" destOrd="0" presId="urn:microsoft.com/office/officeart/2005/8/layout/hierarchy1"/>
    <dgm:cxn modelId="{D461A562-AF74-4B5F-A2D4-20110307FEC2}" type="presParOf" srcId="{ABB3D801-CC04-40CF-85D3-7D6D559782A9}" destId="{7A881A18-2757-435C-8B0B-1ED4CE2E62A9}" srcOrd="0" destOrd="0" presId="urn:microsoft.com/office/officeart/2005/8/layout/hierarchy1"/>
    <dgm:cxn modelId="{AEFB41D5-A00A-470A-A89A-6BFBD723B18E}" type="presParOf" srcId="{7A881A18-2757-435C-8B0B-1ED4CE2E62A9}" destId="{A71B524F-D400-41B9-93B9-725BFE3C1AD4}" srcOrd="0" destOrd="0" presId="urn:microsoft.com/office/officeart/2005/8/layout/hierarchy1"/>
    <dgm:cxn modelId="{6A84056A-CB77-4B60-AC18-F84529B15F0E}" type="presParOf" srcId="{A71B524F-D400-41B9-93B9-725BFE3C1AD4}" destId="{57ADA42F-9EC7-4117-BF72-594968FF1226}" srcOrd="0" destOrd="0" presId="urn:microsoft.com/office/officeart/2005/8/layout/hierarchy1"/>
    <dgm:cxn modelId="{FC59B44C-3EE1-41A4-8288-F7007B9C77B5}" type="presParOf" srcId="{A71B524F-D400-41B9-93B9-725BFE3C1AD4}" destId="{EF6C339E-36A7-41FB-B5DC-A6963EE3E841}" srcOrd="1" destOrd="0" presId="urn:microsoft.com/office/officeart/2005/8/layout/hierarchy1"/>
    <dgm:cxn modelId="{3787BB68-ACE9-4956-BC07-33F0D19E18E6}" type="presParOf" srcId="{7A881A18-2757-435C-8B0B-1ED4CE2E62A9}" destId="{4BCBFD29-CCEB-4B53-BFB7-23210267B10E}" srcOrd="1" destOrd="0" presId="urn:microsoft.com/office/officeart/2005/8/layout/hierarchy1"/>
    <dgm:cxn modelId="{BD474E54-8903-40E1-B46E-C134986589B3}" type="presParOf" srcId="{4BCBFD29-CCEB-4B53-BFB7-23210267B10E}" destId="{8B5A3F5B-C8FF-4451-8E8C-922E6F10E542}" srcOrd="0" destOrd="0" presId="urn:microsoft.com/office/officeart/2005/8/layout/hierarchy1"/>
    <dgm:cxn modelId="{E3BE471D-21E0-4766-B54C-C3FF8C4A9791}" type="presParOf" srcId="{4BCBFD29-CCEB-4B53-BFB7-23210267B10E}" destId="{64B4CC4F-06F1-43E3-93CA-1F503391E346}" srcOrd="1" destOrd="0" presId="urn:microsoft.com/office/officeart/2005/8/layout/hierarchy1"/>
    <dgm:cxn modelId="{D1D10B2C-E87D-4CC0-97B1-E7996FF0B3B7}" type="presParOf" srcId="{64B4CC4F-06F1-43E3-93CA-1F503391E346}" destId="{2E6AEF77-6671-4B26-8B98-74C75AFD08D4}" srcOrd="0" destOrd="0" presId="urn:microsoft.com/office/officeart/2005/8/layout/hierarchy1"/>
    <dgm:cxn modelId="{613B35F0-1F87-4C1C-81C8-2F728CD9E516}" type="presParOf" srcId="{2E6AEF77-6671-4B26-8B98-74C75AFD08D4}" destId="{C1AD4D13-E158-4B50-93F1-CE59B060EECA}" srcOrd="0" destOrd="0" presId="urn:microsoft.com/office/officeart/2005/8/layout/hierarchy1"/>
    <dgm:cxn modelId="{2D88E67F-AB22-4D6D-A175-FC4DE3855296}" type="presParOf" srcId="{2E6AEF77-6671-4B26-8B98-74C75AFD08D4}" destId="{D45755C1-9286-4BBC-83EF-A2B203400F70}" srcOrd="1" destOrd="0" presId="urn:microsoft.com/office/officeart/2005/8/layout/hierarchy1"/>
    <dgm:cxn modelId="{0965B42B-3550-448E-98B4-5B66C44F37EA}" type="presParOf" srcId="{64B4CC4F-06F1-43E3-93CA-1F503391E346}" destId="{9121298A-7716-4A7C-BEF0-22329485E1B9}" srcOrd="1" destOrd="0" presId="urn:microsoft.com/office/officeart/2005/8/layout/hierarchy1"/>
    <dgm:cxn modelId="{D7CA87BB-B98F-4CD4-BD18-83E3A34F0C1C}" type="presParOf" srcId="{9121298A-7716-4A7C-BEF0-22329485E1B9}" destId="{A4A795AE-3ACA-4A32-995A-BACAAA118D1E}" srcOrd="0" destOrd="0" presId="urn:microsoft.com/office/officeart/2005/8/layout/hierarchy1"/>
    <dgm:cxn modelId="{64F0127C-A3A2-4712-9F21-EBEAF1828C5D}" type="presParOf" srcId="{9121298A-7716-4A7C-BEF0-22329485E1B9}" destId="{F305E82C-CCDB-4473-989F-D00AB960E6E1}" srcOrd="1" destOrd="0" presId="urn:microsoft.com/office/officeart/2005/8/layout/hierarchy1"/>
    <dgm:cxn modelId="{B13ED050-2062-406F-991B-57B27F67AC30}" type="presParOf" srcId="{F305E82C-CCDB-4473-989F-D00AB960E6E1}" destId="{E2C09716-D1C0-4746-8F17-04F388CA6F1A}" srcOrd="0" destOrd="0" presId="urn:microsoft.com/office/officeart/2005/8/layout/hierarchy1"/>
    <dgm:cxn modelId="{37A72E20-3F96-40A2-80C1-BCAA746F1399}" type="presParOf" srcId="{E2C09716-D1C0-4746-8F17-04F388CA6F1A}" destId="{E4654CCC-3B99-4E10-A212-C44A0BBA6FDB}" srcOrd="0" destOrd="0" presId="urn:microsoft.com/office/officeart/2005/8/layout/hierarchy1"/>
    <dgm:cxn modelId="{8B95355F-FA4A-4488-BA6F-62E562A55240}" type="presParOf" srcId="{E2C09716-D1C0-4746-8F17-04F388CA6F1A}" destId="{832B5790-00E7-4D64-8405-7F95196708E1}" srcOrd="1" destOrd="0" presId="urn:microsoft.com/office/officeart/2005/8/layout/hierarchy1"/>
    <dgm:cxn modelId="{E5F9EBF1-9D90-43EF-AE56-7D4C63406B99}" type="presParOf" srcId="{F305E82C-CCDB-4473-989F-D00AB960E6E1}" destId="{6D7EBC0E-60CF-499B-90D0-D4D7960FCFED}" srcOrd="1" destOrd="0" presId="urn:microsoft.com/office/officeart/2005/8/layout/hierarchy1"/>
    <dgm:cxn modelId="{514714E4-6A35-46B9-BCF8-3EE77EDC1B1F}" type="presParOf" srcId="{4BCBFD29-CCEB-4B53-BFB7-23210267B10E}" destId="{1B56A020-22C8-46BF-8EA1-FE61FA991591}" srcOrd="2" destOrd="0" presId="urn:microsoft.com/office/officeart/2005/8/layout/hierarchy1"/>
    <dgm:cxn modelId="{89B27118-1738-41FC-ACFA-504629371221}" type="presParOf" srcId="{4BCBFD29-CCEB-4B53-BFB7-23210267B10E}" destId="{27E391D7-D8AD-4023-8624-E22D9ADB054A}" srcOrd="3" destOrd="0" presId="urn:microsoft.com/office/officeart/2005/8/layout/hierarchy1"/>
    <dgm:cxn modelId="{792A2419-4D76-4106-8907-420A344F9975}" type="presParOf" srcId="{27E391D7-D8AD-4023-8624-E22D9ADB054A}" destId="{1E6CF99A-1EDB-4882-96F6-71B10F453E95}" srcOrd="0" destOrd="0" presId="urn:microsoft.com/office/officeart/2005/8/layout/hierarchy1"/>
    <dgm:cxn modelId="{84A3C788-4AB1-44AB-9739-BF40BB1A23F7}" type="presParOf" srcId="{1E6CF99A-1EDB-4882-96F6-71B10F453E95}" destId="{81180A36-235F-430B-B4DB-D86231407A66}" srcOrd="0" destOrd="0" presId="urn:microsoft.com/office/officeart/2005/8/layout/hierarchy1"/>
    <dgm:cxn modelId="{907E3091-64CE-4FAC-83A0-CFCADF9573A5}" type="presParOf" srcId="{1E6CF99A-1EDB-4882-96F6-71B10F453E95}" destId="{3A797FB2-C51F-4EC3-909D-78AF2AD2B845}" srcOrd="1" destOrd="0" presId="urn:microsoft.com/office/officeart/2005/8/layout/hierarchy1"/>
    <dgm:cxn modelId="{466E5211-A60C-442F-A8E3-BCBC03041E0E}" type="presParOf" srcId="{27E391D7-D8AD-4023-8624-E22D9ADB054A}" destId="{632E6A2C-6694-45C5-AD01-E30C2FEE1D22}" srcOrd="1" destOrd="0" presId="urn:microsoft.com/office/officeart/2005/8/layout/hierarchy1"/>
    <dgm:cxn modelId="{FE25695A-A745-43F3-9B38-9C80F64FD04C}" type="presParOf" srcId="{632E6A2C-6694-45C5-AD01-E30C2FEE1D22}" destId="{229CA1E3-CFCC-4881-A6C8-097DE054319B}" srcOrd="0" destOrd="0" presId="urn:microsoft.com/office/officeart/2005/8/layout/hierarchy1"/>
    <dgm:cxn modelId="{FD685820-C50A-42F7-869E-FF06125061E9}" type="presParOf" srcId="{632E6A2C-6694-45C5-AD01-E30C2FEE1D22}" destId="{BA574034-6CF0-47E0-B258-8E238A828624}" srcOrd="1" destOrd="0" presId="urn:microsoft.com/office/officeart/2005/8/layout/hierarchy1"/>
    <dgm:cxn modelId="{0906E23B-3513-4C51-B76E-7FA1D5CF1D1D}" type="presParOf" srcId="{BA574034-6CF0-47E0-B258-8E238A828624}" destId="{C8225F91-BE55-4932-9149-5FCB90C25C7B}" srcOrd="0" destOrd="0" presId="urn:microsoft.com/office/officeart/2005/8/layout/hierarchy1"/>
    <dgm:cxn modelId="{4201AE9F-1491-4182-A712-4894C8EE8B3B}" type="presParOf" srcId="{C8225F91-BE55-4932-9149-5FCB90C25C7B}" destId="{685EC008-2BF3-4EFE-934D-876177DB7AAA}" srcOrd="0" destOrd="0" presId="urn:microsoft.com/office/officeart/2005/8/layout/hierarchy1"/>
    <dgm:cxn modelId="{91F6E519-FB4D-4DBF-9765-867CD39024A4}" type="presParOf" srcId="{C8225F91-BE55-4932-9149-5FCB90C25C7B}" destId="{13E12474-E633-4D46-B47F-C4CA776321D2}" srcOrd="1" destOrd="0" presId="urn:microsoft.com/office/officeart/2005/8/layout/hierarchy1"/>
    <dgm:cxn modelId="{8214F296-4766-4EBF-A770-E4183A1FFCC1}" type="presParOf" srcId="{BA574034-6CF0-47E0-B258-8E238A828624}" destId="{D7E04C6B-1594-4A4B-BD88-024AAD2249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3622D-DEC2-4030-B672-206AD9FF801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2DFE1E-40B6-4647-A00B-72362101C600}">
      <dgm:prSet phldrT="[Текст]" custT="1"/>
      <dgm:spPr/>
      <dgm:t>
        <a:bodyPr/>
        <a:lstStyle/>
        <a:p>
          <a:r>
            <a:rPr lang="ru-RU" sz="2800" dirty="0" smtClean="0"/>
            <a:t>СТРУКТУРА ПОЛИТИЧЕСКОГО ПРОЦЕССА</a:t>
          </a:r>
          <a:endParaRPr lang="ru-RU" sz="2800" dirty="0"/>
        </a:p>
      </dgm:t>
    </dgm:pt>
    <dgm:pt modelId="{63487016-5EAC-475A-A5F6-BD0E3D41D50A}" type="parTrans" cxnId="{981ACDAF-4A0C-472E-97E3-F11B2D851E39}">
      <dgm:prSet/>
      <dgm:spPr/>
      <dgm:t>
        <a:bodyPr/>
        <a:lstStyle/>
        <a:p>
          <a:endParaRPr lang="ru-RU"/>
        </a:p>
      </dgm:t>
    </dgm:pt>
    <dgm:pt modelId="{8D061E4E-2516-4471-AED5-75400938CB84}" type="sibTrans" cxnId="{981ACDAF-4A0C-472E-97E3-F11B2D851E39}">
      <dgm:prSet/>
      <dgm:spPr/>
      <dgm:t>
        <a:bodyPr/>
        <a:lstStyle/>
        <a:p>
          <a:endParaRPr lang="ru-RU"/>
        </a:p>
      </dgm:t>
    </dgm:pt>
    <dgm:pt modelId="{3E308B45-9AAC-466D-A0E8-64E0EF0EB00A}">
      <dgm:prSet phldrT="[Текст]" custT="1"/>
      <dgm:spPr/>
      <dgm:t>
        <a:bodyPr/>
        <a:lstStyle/>
        <a:p>
          <a:r>
            <a:rPr lang="ru-RU" sz="2400" dirty="0" smtClean="0"/>
            <a:t>СУБЪЕКТ</a:t>
          </a:r>
        </a:p>
        <a:p>
          <a:r>
            <a:rPr lang="ru-RU" sz="2400" dirty="0" smtClean="0"/>
            <a:t>(НОСИТЕЛЬ ВЛАСТИ)</a:t>
          </a:r>
          <a:endParaRPr lang="ru-RU" sz="2400" dirty="0"/>
        </a:p>
      </dgm:t>
    </dgm:pt>
    <dgm:pt modelId="{5F205767-DC1A-4362-979A-6E1908615B80}" type="parTrans" cxnId="{4E73C84D-C408-470C-9384-2213609720F2}">
      <dgm:prSet/>
      <dgm:spPr/>
      <dgm:t>
        <a:bodyPr/>
        <a:lstStyle/>
        <a:p>
          <a:endParaRPr lang="ru-RU"/>
        </a:p>
      </dgm:t>
    </dgm:pt>
    <dgm:pt modelId="{994EE459-6B81-4200-8419-77EEE1DF407F}" type="sibTrans" cxnId="{4E73C84D-C408-470C-9384-2213609720F2}">
      <dgm:prSet/>
      <dgm:spPr/>
      <dgm:t>
        <a:bodyPr/>
        <a:lstStyle/>
        <a:p>
          <a:endParaRPr lang="ru-RU"/>
        </a:p>
      </dgm:t>
    </dgm:pt>
    <dgm:pt modelId="{66FFCC8E-291C-452F-AB5B-5988F44A0CA3}">
      <dgm:prSet phldrT="[Текст]" custT="1"/>
      <dgm:spPr/>
      <dgm:t>
        <a:bodyPr/>
        <a:lstStyle/>
        <a:p>
          <a:r>
            <a:rPr lang="ru-RU" sz="2400" dirty="0" smtClean="0"/>
            <a:t>ОБЪЕКТ</a:t>
          </a:r>
        </a:p>
        <a:p>
          <a:r>
            <a:rPr lang="ru-RU" sz="2400" dirty="0" smtClean="0"/>
            <a:t>(ЦЕЛЬ  ПРОЦЕССА)</a:t>
          </a:r>
          <a:endParaRPr lang="ru-RU" sz="2400" dirty="0"/>
        </a:p>
      </dgm:t>
    </dgm:pt>
    <dgm:pt modelId="{FB1C804D-0939-4F76-BEE3-44A295BD34D2}" type="parTrans" cxnId="{A1F38F82-6CC4-439D-9FCB-65BD798E1C9B}">
      <dgm:prSet/>
      <dgm:spPr/>
      <dgm:t>
        <a:bodyPr/>
        <a:lstStyle/>
        <a:p>
          <a:endParaRPr lang="ru-RU"/>
        </a:p>
      </dgm:t>
    </dgm:pt>
    <dgm:pt modelId="{287FF56F-94F6-4B44-9969-77F6C4951753}" type="sibTrans" cxnId="{A1F38F82-6CC4-439D-9FCB-65BD798E1C9B}">
      <dgm:prSet/>
      <dgm:spPr/>
      <dgm:t>
        <a:bodyPr/>
        <a:lstStyle/>
        <a:p>
          <a:endParaRPr lang="ru-RU"/>
        </a:p>
      </dgm:t>
    </dgm:pt>
    <dgm:pt modelId="{0A42B130-8633-4E67-A128-70DDCBF94CAD}">
      <dgm:prSet phldrT="[Текст]" custT="1"/>
      <dgm:spPr/>
      <dgm:t>
        <a:bodyPr/>
        <a:lstStyle/>
        <a:p>
          <a:r>
            <a:rPr lang="ru-RU" sz="2400" dirty="0" smtClean="0"/>
            <a:t>РЕСУРС</a:t>
          </a:r>
          <a:endParaRPr lang="ru-RU" sz="2400" dirty="0"/>
        </a:p>
      </dgm:t>
    </dgm:pt>
    <dgm:pt modelId="{C0F82F61-31AA-4147-BFF4-EAD3261ACA96}" type="parTrans" cxnId="{9BD6FF8A-2568-4CE5-871A-4D4520780798}">
      <dgm:prSet/>
      <dgm:spPr/>
      <dgm:t>
        <a:bodyPr/>
        <a:lstStyle/>
        <a:p>
          <a:endParaRPr lang="ru-RU"/>
        </a:p>
      </dgm:t>
    </dgm:pt>
    <dgm:pt modelId="{D8BB3F80-DF80-4B61-9A30-A0DC65780AC6}" type="sibTrans" cxnId="{9BD6FF8A-2568-4CE5-871A-4D4520780798}">
      <dgm:prSet/>
      <dgm:spPr/>
      <dgm:t>
        <a:bodyPr/>
        <a:lstStyle/>
        <a:p>
          <a:endParaRPr lang="ru-RU"/>
        </a:p>
      </dgm:t>
    </dgm:pt>
    <dgm:pt modelId="{24AD3934-D2D1-4E36-BBB6-24240CBA5866}" type="pres">
      <dgm:prSet presAssocID="{ACE3622D-DEC2-4030-B672-206AD9FF80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E435AB-E16B-4B26-9C00-A29A127CA5DD}" type="pres">
      <dgm:prSet presAssocID="{B92DFE1E-40B6-4647-A00B-72362101C600}" presName="vertOne" presStyleCnt="0"/>
      <dgm:spPr/>
      <dgm:t>
        <a:bodyPr/>
        <a:lstStyle/>
        <a:p>
          <a:endParaRPr lang="ru-RU"/>
        </a:p>
      </dgm:t>
    </dgm:pt>
    <dgm:pt modelId="{03E2B77F-D572-4B90-9C1A-494E2C52BFCE}" type="pres">
      <dgm:prSet presAssocID="{B92DFE1E-40B6-4647-A00B-72362101C600}" presName="txOne" presStyleLbl="node0" presStyleIdx="0" presStyleCnt="1" custLinFactNeighborX="-1986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3B323-BDF7-4A1A-B2E5-0415F2B1579B}" type="pres">
      <dgm:prSet presAssocID="{B92DFE1E-40B6-4647-A00B-72362101C600}" presName="parTransOne" presStyleCnt="0"/>
      <dgm:spPr/>
      <dgm:t>
        <a:bodyPr/>
        <a:lstStyle/>
        <a:p>
          <a:endParaRPr lang="ru-RU"/>
        </a:p>
      </dgm:t>
    </dgm:pt>
    <dgm:pt modelId="{05E34673-C113-4BF6-B24F-42FD3B0EFDFA}" type="pres">
      <dgm:prSet presAssocID="{B92DFE1E-40B6-4647-A00B-72362101C600}" presName="horzOne" presStyleCnt="0"/>
      <dgm:spPr/>
      <dgm:t>
        <a:bodyPr/>
        <a:lstStyle/>
        <a:p>
          <a:endParaRPr lang="ru-RU"/>
        </a:p>
      </dgm:t>
    </dgm:pt>
    <dgm:pt modelId="{41E3ADA9-B7B1-49EE-8457-6DFF7C93F541}" type="pres">
      <dgm:prSet presAssocID="{3E308B45-9AAC-466D-A0E8-64E0EF0EB00A}" presName="vertTwo" presStyleCnt="0"/>
      <dgm:spPr/>
      <dgm:t>
        <a:bodyPr/>
        <a:lstStyle/>
        <a:p>
          <a:endParaRPr lang="ru-RU"/>
        </a:p>
      </dgm:t>
    </dgm:pt>
    <dgm:pt modelId="{E2F72FE4-328B-4FF3-B051-47E96A0C3D64}" type="pres">
      <dgm:prSet presAssocID="{3E308B45-9AAC-466D-A0E8-64E0EF0EB0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2F795-F637-4D5C-B34D-464D8C296692}" type="pres">
      <dgm:prSet presAssocID="{3E308B45-9AAC-466D-A0E8-64E0EF0EB00A}" presName="horzTwo" presStyleCnt="0"/>
      <dgm:spPr/>
      <dgm:t>
        <a:bodyPr/>
        <a:lstStyle/>
        <a:p>
          <a:endParaRPr lang="ru-RU"/>
        </a:p>
      </dgm:t>
    </dgm:pt>
    <dgm:pt modelId="{2679DAA4-326C-4218-B152-1339469CEB10}" type="pres">
      <dgm:prSet presAssocID="{994EE459-6B81-4200-8419-77EEE1DF407F}" presName="sibSpaceTwo" presStyleCnt="0"/>
      <dgm:spPr/>
      <dgm:t>
        <a:bodyPr/>
        <a:lstStyle/>
        <a:p>
          <a:endParaRPr lang="ru-RU"/>
        </a:p>
      </dgm:t>
    </dgm:pt>
    <dgm:pt modelId="{C63D0040-2A36-4690-87BB-38417DA8B15F}" type="pres">
      <dgm:prSet presAssocID="{66FFCC8E-291C-452F-AB5B-5988F44A0CA3}" presName="vertTwo" presStyleCnt="0"/>
      <dgm:spPr/>
      <dgm:t>
        <a:bodyPr/>
        <a:lstStyle/>
        <a:p>
          <a:endParaRPr lang="ru-RU"/>
        </a:p>
      </dgm:t>
    </dgm:pt>
    <dgm:pt modelId="{1C0AD9E5-1644-4C6F-BE94-EBE0560841CC}" type="pres">
      <dgm:prSet presAssocID="{66FFCC8E-291C-452F-AB5B-5988F44A0CA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AE023-AB04-4727-9895-1D804C1EF8B2}" type="pres">
      <dgm:prSet presAssocID="{66FFCC8E-291C-452F-AB5B-5988F44A0CA3}" presName="parTransTwo" presStyleCnt="0"/>
      <dgm:spPr/>
      <dgm:t>
        <a:bodyPr/>
        <a:lstStyle/>
        <a:p>
          <a:endParaRPr lang="ru-RU"/>
        </a:p>
      </dgm:t>
    </dgm:pt>
    <dgm:pt modelId="{9EB1929F-4EF9-4A13-9001-B0E46F1F9BBC}" type="pres">
      <dgm:prSet presAssocID="{66FFCC8E-291C-452F-AB5B-5988F44A0CA3}" presName="horzTwo" presStyleCnt="0"/>
      <dgm:spPr/>
      <dgm:t>
        <a:bodyPr/>
        <a:lstStyle/>
        <a:p>
          <a:endParaRPr lang="ru-RU"/>
        </a:p>
      </dgm:t>
    </dgm:pt>
    <dgm:pt modelId="{D99A9864-375E-4271-8E6B-EB89FF90793D}" type="pres">
      <dgm:prSet presAssocID="{0A42B130-8633-4E67-A128-70DDCBF94CAD}" presName="vertThree" presStyleCnt="0"/>
      <dgm:spPr/>
      <dgm:t>
        <a:bodyPr/>
        <a:lstStyle/>
        <a:p>
          <a:endParaRPr lang="ru-RU"/>
        </a:p>
      </dgm:t>
    </dgm:pt>
    <dgm:pt modelId="{649B2649-6630-4762-846E-83220F6C7B8F}" type="pres">
      <dgm:prSet presAssocID="{0A42B130-8633-4E67-A128-70DDCBF94CAD}" presName="txThree" presStyleLbl="node3" presStyleIdx="0" presStyleCnt="1" custLinFactNeighborX="-58397" custLinFactNeighborY="-7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02714-48CE-485E-998C-B1CE25AA554A}" type="pres">
      <dgm:prSet presAssocID="{0A42B130-8633-4E67-A128-70DDCBF94CAD}" presName="horzThree" presStyleCnt="0"/>
      <dgm:spPr/>
      <dgm:t>
        <a:bodyPr/>
        <a:lstStyle/>
        <a:p>
          <a:endParaRPr lang="ru-RU"/>
        </a:p>
      </dgm:t>
    </dgm:pt>
  </dgm:ptLst>
  <dgm:cxnLst>
    <dgm:cxn modelId="{A1F38F82-6CC4-439D-9FCB-65BD798E1C9B}" srcId="{B92DFE1E-40B6-4647-A00B-72362101C600}" destId="{66FFCC8E-291C-452F-AB5B-5988F44A0CA3}" srcOrd="1" destOrd="0" parTransId="{FB1C804D-0939-4F76-BEE3-44A295BD34D2}" sibTransId="{287FF56F-94F6-4B44-9969-77F6C4951753}"/>
    <dgm:cxn modelId="{BBC1A36F-8882-4404-B399-A26036ABFDF3}" type="presOf" srcId="{ACE3622D-DEC2-4030-B672-206AD9FF8018}" destId="{24AD3934-D2D1-4E36-BBB6-24240CBA5866}" srcOrd="0" destOrd="0" presId="urn:microsoft.com/office/officeart/2005/8/layout/hierarchy4"/>
    <dgm:cxn modelId="{2B87ECF5-68BA-47EE-B85B-702041BABFD6}" type="presOf" srcId="{B92DFE1E-40B6-4647-A00B-72362101C600}" destId="{03E2B77F-D572-4B90-9C1A-494E2C52BFCE}" srcOrd="0" destOrd="0" presId="urn:microsoft.com/office/officeart/2005/8/layout/hierarchy4"/>
    <dgm:cxn modelId="{DC19EE56-2039-4581-90E4-DD617A65BA9B}" type="presOf" srcId="{3E308B45-9AAC-466D-A0E8-64E0EF0EB00A}" destId="{E2F72FE4-328B-4FF3-B051-47E96A0C3D64}" srcOrd="0" destOrd="0" presId="urn:microsoft.com/office/officeart/2005/8/layout/hierarchy4"/>
    <dgm:cxn modelId="{3033B5D5-97F4-4F23-A064-30AFBAF9961D}" type="presOf" srcId="{66FFCC8E-291C-452F-AB5B-5988F44A0CA3}" destId="{1C0AD9E5-1644-4C6F-BE94-EBE0560841CC}" srcOrd="0" destOrd="0" presId="urn:microsoft.com/office/officeart/2005/8/layout/hierarchy4"/>
    <dgm:cxn modelId="{0AFB9E0B-1CAE-4AFC-A28C-B6A6A92F6CB7}" type="presOf" srcId="{0A42B130-8633-4E67-A128-70DDCBF94CAD}" destId="{649B2649-6630-4762-846E-83220F6C7B8F}" srcOrd="0" destOrd="0" presId="urn:microsoft.com/office/officeart/2005/8/layout/hierarchy4"/>
    <dgm:cxn modelId="{9BD6FF8A-2568-4CE5-871A-4D4520780798}" srcId="{66FFCC8E-291C-452F-AB5B-5988F44A0CA3}" destId="{0A42B130-8633-4E67-A128-70DDCBF94CAD}" srcOrd="0" destOrd="0" parTransId="{C0F82F61-31AA-4147-BFF4-EAD3261ACA96}" sibTransId="{D8BB3F80-DF80-4B61-9A30-A0DC65780AC6}"/>
    <dgm:cxn modelId="{4E73C84D-C408-470C-9384-2213609720F2}" srcId="{B92DFE1E-40B6-4647-A00B-72362101C600}" destId="{3E308B45-9AAC-466D-A0E8-64E0EF0EB00A}" srcOrd="0" destOrd="0" parTransId="{5F205767-DC1A-4362-979A-6E1908615B80}" sibTransId="{994EE459-6B81-4200-8419-77EEE1DF407F}"/>
    <dgm:cxn modelId="{981ACDAF-4A0C-472E-97E3-F11B2D851E39}" srcId="{ACE3622D-DEC2-4030-B672-206AD9FF8018}" destId="{B92DFE1E-40B6-4647-A00B-72362101C600}" srcOrd="0" destOrd="0" parTransId="{63487016-5EAC-475A-A5F6-BD0E3D41D50A}" sibTransId="{8D061E4E-2516-4471-AED5-75400938CB84}"/>
    <dgm:cxn modelId="{150AA9A3-C415-4C7B-8057-2AFF32840614}" type="presParOf" srcId="{24AD3934-D2D1-4E36-BBB6-24240CBA5866}" destId="{E6E435AB-E16B-4B26-9C00-A29A127CA5DD}" srcOrd="0" destOrd="0" presId="urn:microsoft.com/office/officeart/2005/8/layout/hierarchy4"/>
    <dgm:cxn modelId="{6ECEE28C-8B65-4C95-A1F0-37CB34E6B918}" type="presParOf" srcId="{E6E435AB-E16B-4B26-9C00-A29A127CA5DD}" destId="{03E2B77F-D572-4B90-9C1A-494E2C52BFCE}" srcOrd="0" destOrd="0" presId="urn:microsoft.com/office/officeart/2005/8/layout/hierarchy4"/>
    <dgm:cxn modelId="{9F8C2EA1-98DE-4659-9B4B-EB6329BFB469}" type="presParOf" srcId="{E6E435AB-E16B-4B26-9C00-A29A127CA5DD}" destId="{0203B323-BDF7-4A1A-B2E5-0415F2B1579B}" srcOrd="1" destOrd="0" presId="urn:microsoft.com/office/officeart/2005/8/layout/hierarchy4"/>
    <dgm:cxn modelId="{AA3962F1-C5A0-4B7B-BB67-886A65E879B3}" type="presParOf" srcId="{E6E435AB-E16B-4B26-9C00-A29A127CA5DD}" destId="{05E34673-C113-4BF6-B24F-42FD3B0EFDFA}" srcOrd="2" destOrd="0" presId="urn:microsoft.com/office/officeart/2005/8/layout/hierarchy4"/>
    <dgm:cxn modelId="{FE270791-FE98-4CA0-8B5C-CA21CB24D3C0}" type="presParOf" srcId="{05E34673-C113-4BF6-B24F-42FD3B0EFDFA}" destId="{41E3ADA9-B7B1-49EE-8457-6DFF7C93F541}" srcOrd="0" destOrd="0" presId="urn:microsoft.com/office/officeart/2005/8/layout/hierarchy4"/>
    <dgm:cxn modelId="{9B23A92A-B0E0-4071-915B-80A3BF23E38E}" type="presParOf" srcId="{41E3ADA9-B7B1-49EE-8457-6DFF7C93F541}" destId="{E2F72FE4-328B-4FF3-B051-47E96A0C3D64}" srcOrd="0" destOrd="0" presId="urn:microsoft.com/office/officeart/2005/8/layout/hierarchy4"/>
    <dgm:cxn modelId="{6D51E5B4-14BD-4BD8-B1E6-D6CF695019A2}" type="presParOf" srcId="{41E3ADA9-B7B1-49EE-8457-6DFF7C93F541}" destId="{FAA2F795-F637-4D5C-B34D-464D8C296692}" srcOrd="1" destOrd="0" presId="urn:microsoft.com/office/officeart/2005/8/layout/hierarchy4"/>
    <dgm:cxn modelId="{D80769BB-2DCE-4677-A33D-6787335AEA81}" type="presParOf" srcId="{05E34673-C113-4BF6-B24F-42FD3B0EFDFA}" destId="{2679DAA4-326C-4218-B152-1339469CEB10}" srcOrd="1" destOrd="0" presId="urn:microsoft.com/office/officeart/2005/8/layout/hierarchy4"/>
    <dgm:cxn modelId="{8339EEE9-1263-468B-93DC-9B16C2196110}" type="presParOf" srcId="{05E34673-C113-4BF6-B24F-42FD3B0EFDFA}" destId="{C63D0040-2A36-4690-87BB-38417DA8B15F}" srcOrd="2" destOrd="0" presId="urn:microsoft.com/office/officeart/2005/8/layout/hierarchy4"/>
    <dgm:cxn modelId="{4F000A50-CFB6-4937-84EB-041AFACF8B93}" type="presParOf" srcId="{C63D0040-2A36-4690-87BB-38417DA8B15F}" destId="{1C0AD9E5-1644-4C6F-BE94-EBE0560841CC}" srcOrd="0" destOrd="0" presId="urn:microsoft.com/office/officeart/2005/8/layout/hierarchy4"/>
    <dgm:cxn modelId="{A33BFA2D-57D7-4855-B069-192171E49BEE}" type="presParOf" srcId="{C63D0040-2A36-4690-87BB-38417DA8B15F}" destId="{E22AE023-AB04-4727-9895-1D804C1EF8B2}" srcOrd="1" destOrd="0" presId="urn:microsoft.com/office/officeart/2005/8/layout/hierarchy4"/>
    <dgm:cxn modelId="{CC06015E-1608-415B-B2BB-51DB4902BD58}" type="presParOf" srcId="{C63D0040-2A36-4690-87BB-38417DA8B15F}" destId="{9EB1929F-4EF9-4A13-9001-B0E46F1F9BBC}" srcOrd="2" destOrd="0" presId="urn:microsoft.com/office/officeart/2005/8/layout/hierarchy4"/>
    <dgm:cxn modelId="{02614A99-2C43-4D2E-88D3-EEE1D06F3D68}" type="presParOf" srcId="{9EB1929F-4EF9-4A13-9001-B0E46F1F9BBC}" destId="{D99A9864-375E-4271-8E6B-EB89FF90793D}" srcOrd="0" destOrd="0" presId="urn:microsoft.com/office/officeart/2005/8/layout/hierarchy4"/>
    <dgm:cxn modelId="{9383E3AE-B837-46A6-A769-018FC4EBFB48}" type="presParOf" srcId="{D99A9864-375E-4271-8E6B-EB89FF90793D}" destId="{649B2649-6630-4762-846E-83220F6C7B8F}" srcOrd="0" destOrd="0" presId="urn:microsoft.com/office/officeart/2005/8/layout/hierarchy4"/>
    <dgm:cxn modelId="{8292C875-98DE-4C84-874D-426F8408F633}" type="presParOf" srcId="{D99A9864-375E-4271-8E6B-EB89FF90793D}" destId="{06F02714-48CE-485E-998C-B1CE25AA55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B9756-25CC-4F06-A568-CF711A99DD9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18476014-55BC-494D-9AC4-5668177E186C}">
      <dgm:prSet phldrT="[Текст]" phldr="1"/>
      <dgm:spPr/>
      <dgm:t>
        <a:bodyPr/>
        <a:lstStyle/>
        <a:p>
          <a:endParaRPr lang="ru-RU"/>
        </a:p>
      </dgm:t>
    </dgm:pt>
    <dgm:pt modelId="{27F209CC-21D3-4547-A130-C11ED1BAA6EE}" type="parTrans" cxnId="{FBCEBF17-147D-4574-8F33-733451C67998}">
      <dgm:prSet/>
      <dgm:spPr/>
      <dgm:t>
        <a:bodyPr/>
        <a:lstStyle/>
        <a:p>
          <a:endParaRPr lang="ru-RU"/>
        </a:p>
      </dgm:t>
    </dgm:pt>
    <dgm:pt modelId="{0B603EA2-A28A-4012-8345-7A3233879819}" type="sibTrans" cxnId="{FBCEBF17-147D-4574-8F33-733451C67998}">
      <dgm:prSet/>
      <dgm:spPr/>
      <dgm:t>
        <a:bodyPr/>
        <a:lstStyle/>
        <a:p>
          <a:endParaRPr lang="ru-RU"/>
        </a:p>
      </dgm:t>
    </dgm:pt>
    <dgm:pt modelId="{43F94C7A-0050-4CF0-819C-3325F63B055B}">
      <dgm:prSet phldrT="[Текст]" phldr="1"/>
      <dgm:spPr/>
      <dgm:t>
        <a:bodyPr/>
        <a:lstStyle/>
        <a:p>
          <a:endParaRPr lang="ru-RU"/>
        </a:p>
      </dgm:t>
    </dgm:pt>
    <dgm:pt modelId="{A0625452-E9C9-4AB5-9129-346E2A4CFEC1}" type="parTrans" cxnId="{8FFB3D79-EB4E-4A00-9385-F7AD6C0EEFDF}">
      <dgm:prSet/>
      <dgm:spPr/>
      <dgm:t>
        <a:bodyPr/>
        <a:lstStyle/>
        <a:p>
          <a:endParaRPr lang="ru-RU"/>
        </a:p>
      </dgm:t>
    </dgm:pt>
    <dgm:pt modelId="{FBA37314-2EE6-437B-B570-4FAAC848B639}" type="sibTrans" cxnId="{8FFB3D79-EB4E-4A00-9385-F7AD6C0EEFDF}">
      <dgm:prSet/>
      <dgm:spPr/>
      <dgm:t>
        <a:bodyPr/>
        <a:lstStyle/>
        <a:p>
          <a:endParaRPr lang="ru-RU"/>
        </a:p>
      </dgm:t>
    </dgm:pt>
    <dgm:pt modelId="{4F2D6FA2-0D9A-44CD-B7EB-71C6EA17C9D9}">
      <dgm:prSet phldrT="[Текст]" phldr="1"/>
      <dgm:spPr/>
      <dgm:t>
        <a:bodyPr/>
        <a:lstStyle/>
        <a:p>
          <a:endParaRPr lang="ru-RU"/>
        </a:p>
      </dgm:t>
    </dgm:pt>
    <dgm:pt modelId="{A52BBD54-0451-4C52-A8DE-2D29185E186A}" type="parTrans" cxnId="{ABE95F1F-CC98-4282-A90F-E78A210EE70B}">
      <dgm:prSet/>
      <dgm:spPr/>
      <dgm:t>
        <a:bodyPr/>
        <a:lstStyle/>
        <a:p>
          <a:endParaRPr lang="ru-RU"/>
        </a:p>
      </dgm:t>
    </dgm:pt>
    <dgm:pt modelId="{B1CFA580-7D61-4FC9-87E7-A49C331DBFDE}" type="sibTrans" cxnId="{ABE95F1F-CC98-4282-A90F-E78A210EE70B}">
      <dgm:prSet/>
      <dgm:spPr/>
      <dgm:t>
        <a:bodyPr/>
        <a:lstStyle/>
        <a:p>
          <a:endParaRPr lang="ru-RU"/>
        </a:p>
      </dgm:t>
    </dgm:pt>
    <dgm:pt modelId="{95064F57-2B11-452A-B6B6-202D76BF5C46}" type="pres">
      <dgm:prSet presAssocID="{6A4B9756-25CC-4F06-A568-CF711A99DD93}" presName="linearFlow" presStyleCnt="0">
        <dgm:presLayoutVars>
          <dgm:dir/>
          <dgm:resizeHandles val="exact"/>
        </dgm:presLayoutVars>
      </dgm:prSet>
      <dgm:spPr/>
    </dgm:pt>
    <dgm:pt modelId="{2C74E448-2688-4A1B-B9A5-9C3E0146541E}" type="pres">
      <dgm:prSet presAssocID="{18476014-55BC-494D-9AC4-5668177E186C}" presName="composite" presStyleCnt="0"/>
      <dgm:spPr/>
    </dgm:pt>
    <dgm:pt modelId="{8FD3C2BD-06D1-4D8A-9B8E-503AE0CC1114}" type="pres">
      <dgm:prSet presAssocID="{18476014-55BC-494D-9AC4-5668177E186C}" presName="imgShp" presStyleLbl="fgImgPlace1" presStyleIdx="0" presStyleCnt="3"/>
      <dgm:spPr/>
    </dgm:pt>
    <dgm:pt modelId="{4F7E2C85-8AFC-438B-AAAB-2B8896A5F293}" type="pres">
      <dgm:prSet presAssocID="{18476014-55BC-494D-9AC4-5668177E186C}" presName="txShp" presStyleLbl="node1" presStyleIdx="0" presStyleCnt="3">
        <dgm:presLayoutVars>
          <dgm:bulletEnabled val="1"/>
        </dgm:presLayoutVars>
      </dgm:prSet>
      <dgm:spPr/>
    </dgm:pt>
    <dgm:pt modelId="{A4B05E09-2CC3-4E2E-BC71-15DF5988DF65}" type="pres">
      <dgm:prSet presAssocID="{0B603EA2-A28A-4012-8345-7A3233879819}" presName="spacing" presStyleCnt="0"/>
      <dgm:spPr/>
    </dgm:pt>
    <dgm:pt modelId="{717635BD-81B5-4A0C-B605-B87FC838D2B0}" type="pres">
      <dgm:prSet presAssocID="{43F94C7A-0050-4CF0-819C-3325F63B055B}" presName="composite" presStyleCnt="0"/>
      <dgm:spPr/>
    </dgm:pt>
    <dgm:pt modelId="{B626207D-F269-4296-88EE-565DFE38B504}" type="pres">
      <dgm:prSet presAssocID="{43F94C7A-0050-4CF0-819C-3325F63B055B}" presName="imgShp" presStyleLbl="fgImgPlace1" presStyleIdx="1" presStyleCnt="3"/>
      <dgm:spPr/>
    </dgm:pt>
    <dgm:pt modelId="{6A52C5D3-2D82-4DE0-B286-F5092F7060C8}" type="pres">
      <dgm:prSet presAssocID="{43F94C7A-0050-4CF0-819C-3325F63B055B}" presName="txShp" presStyleLbl="node1" presStyleIdx="1" presStyleCnt="3">
        <dgm:presLayoutVars>
          <dgm:bulletEnabled val="1"/>
        </dgm:presLayoutVars>
      </dgm:prSet>
      <dgm:spPr/>
    </dgm:pt>
    <dgm:pt modelId="{5A221C3B-1828-46A0-AD89-0F39147BEEB1}" type="pres">
      <dgm:prSet presAssocID="{FBA37314-2EE6-437B-B570-4FAAC848B639}" presName="spacing" presStyleCnt="0"/>
      <dgm:spPr/>
    </dgm:pt>
    <dgm:pt modelId="{A2578CEB-732D-471F-A0F6-3FC16B6ED9D2}" type="pres">
      <dgm:prSet presAssocID="{4F2D6FA2-0D9A-44CD-B7EB-71C6EA17C9D9}" presName="composite" presStyleCnt="0"/>
      <dgm:spPr/>
    </dgm:pt>
    <dgm:pt modelId="{1DE86F41-431B-485F-8F0F-36B85F9E074F}" type="pres">
      <dgm:prSet presAssocID="{4F2D6FA2-0D9A-44CD-B7EB-71C6EA17C9D9}" presName="imgShp" presStyleLbl="fgImgPlace1" presStyleIdx="2" presStyleCnt="3"/>
      <dgm:spPr/>
    </dgm:pt>
    <dgm:pt modelId="{4533EAE6-326F-4CB0-A483-9FEDAD90808F}" type="pres">
      <dgm:prSet presAssocID="{4F2D6FA2-0D9A-44CD-B7EB-71C6EA17C9D9}" presName="txShp" presStyleLbl="node1" presStyleIdx="2" presStyleCnt="3">
        <dgm:presLayoutVars>
          <dgm:bulletEnabled val="1"/>
        </dgm:presLayoutVars>
      </dgm:prSet>
      <dgm:spPr/>
    </dgm:pt>
  </dgm:ptLst>
  <dgm:cxnLst>
    <dgm:cxn modelId="{6695C83B-1CA5-4BE0-95C7-366D502A0F16}" type="presOf" srcId="{43F94C7A-0050-4CF0-819C-3325F63B055B}" destId="{6A52C5D3-2D82-4DE0-B286-F5092F7060C8}" srcOrd="0" destOrd="0" presId="urn:microsoft.com/office/officeart/2005/8/layout/vList3"/>
    <dgm:cxn modelId="{CF5A369B-5801-482C-A8A4-B94F8916C5FC}" type="presOf" srcId="{18476014-55BC-494D-9AC4-5668177E186C}" destId="{4F7E2C85-8AFC-438B-AAAB-2B8896A5F293}" srcOrd="0" destOrd="0" presId="urn:microsoft.com/office/officeart/2005/8/layout/vList3"/>
    <dgm:cxn modelId="{2AB5FCC8-CC52-40CA-921A-BF4A3A2A207B}" type="presOf" srcId="{6A4B9756-25CC-4F06-A568-CF711A99DD93}" destId="{95064F57-2B11-452A-B6B6-202D76BF5C46}" srcOrd="0" destOrd="0" presId="urn:microsoft.com/office/officeart/2005/8/layout/vList3"/>
    <dgm:cxn modelId="{ABE95F1F-CC98-4282-A90F-E78A210EE70B}" srcId="{6A4B9756-25CC-4F06-A568-CF711A99DD93}" destId="{4F2D6FA2-0D9A-44CD-B7EB-71C6EA17C9D9}" srcOrd="2" destOrd="0" parTransId="{A52BBD54-0451-4C52-A8DE-2D29185E186A}" sibTransId="{B1CFA580-7D61-4FC9-87E7-A49C331DBFDE}"/>
    <dgm:cxn modelId="{FBCEBF17-147D-4574-8F33-733451C67998}" srcId="{6A4B9756-25CC-4F06-A568-CF711A99DD93}" destId="{18476014-55BC-494D-9AC4-5668177E186C}" srcOrd="0" destOrd="0" parTransId="{27F209CC-21D3-4547-A130-C11ED1BAA6EE}" sibTransId="{0B603EA2-A28A-4012-8345-7A3233879819}"/>
    <dgm:cxn modelId="{8FFB3D79-EB4E-4A00-9385-F7AD6C0EEFDF}" srcId="{6A4B9756-25CC-4F06-A568-CF711A99DD93}" destId="{43F94C7A-0050-4CF0-819C-3325F63B055B}" srcOrd="1" destOrd="0" parTransId="{A0625452-E9C9-4AB5-9129-346E2A4CFEC1}" sibTransId="{FBA37314-2EE6-437B-B570-4FAAC848B639}"/>
    <dgm:cxn modelId="{B7E2CA6A-2B95-478B-AAD0-C9E5E29F137D}" type="presOf" srcId="{4F2D6FA2-0D9A-44CD-B7EB-71C6EA17C9D9}" destId="{4533EAE6-326F-4CB0-A483-9FEDAD90808F}" srcOrd="0" destOrd="0" presId="urn:microsoft.com/office/officeart/2005/8/layout/vList3"/>
    <dgm:cxn modelId="{12C93563-B563-498A-9D71-F9F2EC54CBD0}" type="presParOf" srcId="{95064F57-2B11-452A-B6B6-202D76BF5C46}" destId="{2C74E448-2688-4A1B-B9A5-9C3E0146541E}" srcOrd="0" destOrd="0" presId="urn:microsoft.com/office/officeart/2005/8/layout/vList3"/>
    <dgm:cxn modelId="{F437B98B-E32F-45F7-9948-AA7176FC4533}" type="presParOf" srcId="{2C74E448-2688-4A1B-B9A5-9C3E0146541E}" destId="{8FD3C2BD-06D1-4D8A-9B8E-503AE0CC1114}" srcOrd="0" destOrd="0" presId="urn:microsoft.com/office/officeart/2005/8/layout/vList3"/>
    <dgm:cxn modelId="{6C273498-9366-455D-AE66-D25CE928ED2D}" type="presParOf" srcId="{2C74E448-2688-4A1B-B9A5-9C3E0146541E}" destId="{4F7E2C85-8AFC-438B-AAAB-2B8896A5F293}" srcOrd="1" destOrd="0" presId="urn:microsoft.com/office/officeart/2005/8/layout/vList3"/>
    <dgm:cxn modelId="{033AAC88-104B-4F46-801F-ADA2A013BD32}" type="presParOf" srcId="{95064F57-2B11-452A-B6B6-202D76BF5C46}" destId="{A4B05E09-2CC3-4E2E-BC71-15DF5988DF65}" srcOrd="1" destOrd="0" presId="urn:microsoft.com/office/officeart/2005/8/layout/vList3"/>
    <dgm:cxn modelId="{210837D5-CB33-4D8A-BBBC-EAC49659A3A9}" type="presParOf" srcId="{95064F57-2B11-452A-B6B6-202D76BF5C46}" destId="{717635BD-81B5-4A0C-B605-B87FC838D2B0}" srcOrd="2" destOrd="0" presId="urn:microsoft.com/office/officeart/2005/8/layout/vList3"/>
    <dgm:cxn modelId="{69A7712B-E0CA-409B-B226-B95877903871}" type="presParOf" srcId="{717635BD-81B5-4A0C-B605-B87FC838D2B0}" destId="{B626207D-F269-4296-88EE-565DFE38B504}" srcOrd="0" destOrd="0" presId="urn:microsoft.com/office/officeart/2005/8/layout/vList3"/>
    <dgm:cxn modelId="{25F41D7B-4325-431E-9942-F9D4B9A77401}" type="presParOf" srcId="{717635BD-81B5-4A0C-B605-B87FC838D2B0}" destId="{6A52C5D3-2D82-4DE0-B286-F5092F7060C8}" srcOrd="1" destOrd="0" presId="urn:microsoft.com/office/officeart/2005/8/layout/vList3"/>
    <dgm:cxn modelId="{3C912910-8D52-482D-9B75-B45E63C00137}" type="presParOf" srcId="{95064F57-2B11-452A-B6B6-202D76BF5C46}" destId="{5A221C3B-1828-46A0-AD89-0F39147BEEB1}" srcOrd="3" destOrd="0" presId="urn:microsoft.com/office/officeart/2005/8/layout/vList3"/>
    <dgm:cxn modelId="{5BBA15CD-7A79-40A1-82E3-E359F9A30658}" type="presParOf" srcId="{95064F57-2B11-452A-B6B6-202D76BF5C46}" destId="{A2578CEB-732D-471F-A0F6-3FC16B6ED9D2}" srcOrd="4" destOrd="0" presId="urn:microsoft.com/office/officeart/2005/8/layout/vList3"/>
    <dgm:cxn modelId="{3CEFF0EA-1C43-4B52-92F8-F2B949A3D79F}" type="presParOf" srcId="{A2578CEB-732D-471F-A0F6-3FC16B6ED9D2}" destId="{1DE86F41-431B-485F-8F0F-36B85F9E074F}" srcOrd="0" destOrd="0" presId="urn:microsoft.com/office/officeart/2005/8/layout/vList3"/>
    <dgm:cxn modelId="{99CD434A-9091-4282-86FF-AC5CF8365980}" type="presParOf" srcId="{A2578CEB-732D-471F-A0F6-3FC16B6ED9D2}" destId="{4533EAE6-326F-4CB0-A483-9FEDAD9080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CDE65-E9A7-40F4-8302-A9074E03361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127906-3A4C-4BB5-BBF6-47F66256639D}">
      <dgm:prSet phldrT="[Текст]" custT="1"/>
      <dgm:spPr/>
      <dgm:t>
        <a:bodyPr/>
        <a:lstStyle/>
        <a:p>
          <a:r>
            <a:rPr lang="ru-RU" sz="2800" dirty="0" smtClean="0"/>
            <a:t>Силы, способные участвовать в политическом процессе</a:t>
          </a:r>
          <a:endParaRPr lang="ru-RU" sz="2800" dirty="0"/>
        </a:p>
      </dgm:t>
    </dgm:pt>
    <dgm:pt modelId="{F79ED340-9F03-41A6-9C2C-F75D9648C738}" type="parTrans" cxnId="{D295E3A7-59A6-4134-A481-F497A437DF5B}">
      <dgm:prSet/>
      <dgm:spPr/>
      <dgm:t>
        <a:bodyPr/>
        <a:lstStyle/>
        <a:p>
          <a:endParaRPr lang="ru-RU"/>
        </a:p>
      </dgm:t>
    </dgm:pt>
    <dgm:pt modelId="{1BCA9E02-9D75-4C83-9FD6-1CA8DD9CF2F9}" type="sibTrans" cxnId="{D295E3A7-59A6-4134-A481-F497A437DF5B}">
      <dgm:prSet/>
      <dgm:spPr/>
      <dgm:t>
        <a:bodyPr/>
        <a:lstStyle/>
        <a:p>
          <a:endParaRPr lang="ru-RU"/>
        </a:p>
      </dgm:t>
    </dgm:pt>
    <dgm:pt modelId="{0011A9EF-ECA6-4D93-85AE-30F6F21DECAF}">
      <dgm:prSet phldrT="[Текст]" custT="1"/>
      <dgm:spPr/>
      <dgm:t>
        <a:bodyPr/>
        <a:lstStyle/>
        <a:p>
          <a:r>
            <a:rPr lang="ru-RU" sz="2800" dirty="0" smtClean="0"/>
            <a:t>Носители политической деятельности(завоевание, удержание и использование власти)</a:t>
          </a:r>
          <a:endParaRPr lang="ru-RU" sz="2800" dirty="0"/>
        </a:p>
      </dgm:t>
    </dgm:pt>
    <dgm:pt modelId="{60F5F67A-C3DB-4B6A-A9D0-4E12CC71BA96}" type="parTrans" cxnId="{20582B2D-557D-441D-9C9C-B741BA04EC0C}">
      <dgm:prSet/>
      <dgm:spPr/>
      <dgm:t>
        <a:bodyPr/>
        <a:lstStyle/>
        <a:p>
          <a:endParaRPr lang="ru-RU"/>
        </a:p>
      </dgm:t>
    </dgm:pt>
    <dgm:pt modelId="{2C58B5A1-88C1-4047-BD55-53B81C45C6F6}" type="sibTrans" cxnId="{20582B2D-557D-441D-9C9C-B741BA04EC0C}">
      <dgm:prSet/>
      <dgm:spPr/>
      <dgm:t>
        <a:bodyPr/>
        <a:lstStyle/>
        <a:p>
          <a:endParaRPr lang="ru-RU"/>
        </a:p>
      </dgm:t>
    </dgm:pt>
    <dgm:pt modelId="{921B8FC0-45B9-4B3F-B098-301101A58239}">
      <dgm:prSet phldrT="[Текст]" custT="1"/>
      <dgm:spPr/>
      <dgm:t>
        <a:bodyPr/>
        <a:lstStyle/>
        <a:p>
          <a:r>
            <a:rPr lang="ru-RU" sz="3200" dirty="0" smtClean="0"/>
            <a:t>Элиты, </a:t>
          </a:r>
          <a:r>
            <a:rPr lang="ru-RU" sz="3200" dirty="0" err="1" smtClean="0"/>
            <a:t>лобби,лидеры</a:t>
          </a:r>
          <a:r>
            <a:rPr lang="ru-RU" sz="3200" dirty="0" smtClean="0"/>
            <a:t>.</a:t>
          </a:r>
          <a:endParaRPr lang="ru-RU" sz="3200" dirty="0"/>
        </a:p>
      </dgm:t>
    </dgm:pt>
    <dgm:pt modelId="{51060395-84AD-46C4-8C7B-220A27BDFDDD}" type="parTrans" cxnId="{B96CF0EF-D38E-4713-9875-B3091FB3AEBE}">
      <dgm:prSet/>
      <dgm:spPr/>
      <dgm:t>
        <a:bodyPr/>
        <a:lstStyle/>
        <a:p>
          <a:endParaRPr lang="ru-RU"/>
        </a:p>
      </dgm:t>
    </dgm:pt>
    <dgm:pt modelId="{BBF2A440-F1A1-4D44-AD8E-1572D3B0AAC9}" type="sibTrans" cxnId="{B96CF0EF-D38E-4713-9875-B3091FB3AEBE}">
      <dgm:prSet/>
      <dgm:spPr/>
      <dgm:t>
        <a:bodyPr/>
        <a:lstStyle/>
        <a:p>
          <a:endParaRPr lang="ru-RU"/>
        </a:p>
      </dgm:t>
    </dgm:pt>
    <dgm:pt modelId="{AC8E5A3E-2056-429D-9A34-D8ABED38AFB1}" type="pres">
      <dgm:prSet presAssocID="{707CDE65-E9A7-40F4-8302-A9074E033614}" presName="Name0" presStyleCnt="0">
        <dgm:presLayoutVars>
          <dgm:chMax val="7"/>
          <dgm:chPref val="7"/>
          <dgm:dir/>
        </dgm:presLayoutVars>
      </dgm:prSet>
      <dgm:spPr/>
    </dgm:pt>
    <dgm:pt modelId="{850DA8EA-F930-461C-9BCF-E3CEA33B76B3}" type="pres">
      <dgm:prSet presAssocID="{707CDE65-E9A7-40F4-8302-A9074E033614}" presName="Name1" presStyleCnt="0"/>
      <dgm:spPr/>
    </dgm:pt>
    <dgm:pt modelId="{46CCC236-1C01-4ABB-BBBC-34EA3D7F1CDE}" type="pres">
      <dgm:prSet presAssocID="{707CDE65-E9A7-40F4-8302-A9074E033614}" presName="cycle" presStyleCnt="0"/>
      <dgm:spPr/>
    </dgm:pt>
    <dgm:pt modelId="{3CAA32F8-209B-4B16-B322-59E9E92F72A2}" type="pres">
      <dgm:prSet presAssocID="{707CDE65-E9A7-40F4-8302-A9074E033614}" presName="srcNode" presStyleLbl="node1" presStyleIdx="0" presStyleCnt="3"/>
      <dgm:spPr/>
    </dgm:pt>
    <dgm:pt modelId="{B0D04C27-1112-4020-8C2E-0C0317ABF036}" type="pres">
      <dgm:prSet presAssocID="{707CDE65-E9A7-40F4-8302-A9074E033614}" presName="conn" presStyleLbl="parChTrans1D2" presStyleIdx="0" presStyleCnt="1"/>
      <dgm:spPr/>
    </dgm:pt>
    <dgm:pt modelId="{66C05183-6ADA-4AB1-B419-CFA8EE3FCF98}" type="pres">
      <dgm:prSet presAssocID="{707CDE65-E9A7-40F4-8302-A9074E033614}" presName="extraNode" presStyleLbl="node1" presStyleIdx="0" presStyleCnt="3"/>
      <dgm:spPr/>
    </dgm:pt>
    <dgm:pt modelId="{FE07687C-BEC3-4A1D-93EB-F386A4759C4F}" type="pres">
      <dgm:prSet presAssocID="{707CDE65-E9A7-40F4-8302-A9074E033614}" presName="dstNode" presStyleLbl="node1" presStyleIdx="0" presStyleCnt="3"/>
      <dgm:spPr/>
    </dgm:pt>
    <dgm:pt modelId="{8DC36211-889D-441D-92C8-CA75C648B0BB}" type="pres">
      <dgm:prSet presAssocID="{87127906-3A4C-4BB5-BBF6-47F66256639D}" presName="text_1" presStyleLbl="node1" presStyleIdx="0" presStyleCnt="3">
        <dgm:presLayoutVars>
          <dgm:bulletEnabled val="1"/>
        </dgm:presLayoutVars>
      </dgm:prSet>
      <dgm:spPr/>
    </dgm:pt>
    <dgm:pt modelId="{1918D7B7-F575-4B68-B1F3-8A5F612CED39}" type="pres">
      <dgm:prSet presAssocID="{87127906-3A4C-4BB5-BBF6-47F66256639D}" presName="accent_1" presStyleCnt="0"/>
      <dgm:spPr/>
    </dgm:pt>
    <dgm:pt modelId="{8D697A0E-83A5-4793-8997-4048A2D5E534}" type="pres">
      <dgm:prSet presAssocID="{87127906-3A4C-4BB5-BBF6-47F66256639D}" presName="accentRepeatNode" presStyleLbl="solidFgAcc1" presStyleIdx="0" presStyleCnt="3"/>
      <dgm:spPr/>
    </dgm:pt>
    <dgm:pt modelId="{4C999C8A-976E-4765-8412-B223E7CD7018}" type="pres">
      <dgm:prSet presAssocID="{0011A9EF-ECA6-4D93-85AE-30F6F21DECA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E74F3-030D-4D91-A8CC-822EE3CD3A35}" type="pres">
      <dgm:prSet presAssocID="{0011A9EF-ECA6-4D93-85AE-30F6F21DECAF}" presName="accent_2" presStyleCnt="0"/>
      <dgm:spPr/>
    </dgm:pt>
    <dgm:pt modelId="{1A186AF7-91D1-45C2-96CB-8A2CC1046E9E}" type="pres">
      <dgm:prSet presAssocID="{0011A9EF-ECA6-4D93-85AE-30F6F21DECAF}" presName="accentRepeatNode" presStyleLbl="solidFgAcc1" presStyleIdx="1" presStyleCnt="3"/>
      <dgm:spPr/>
    </dgm:pt>
    <dgm:pt modelId="{3E9F9CE9-16B3-4741-8E24-DAD169803CAE}" type="pres">
      <dgm:prSet presAssocID="{921B8FC0-45B9-4B3F-B098-301101A58239}" presName="text_3" presStyleLbl="node1" presStyleIdx="2" presStyleCnt="3">
        <dgm:presLayoutVars>
          <dgm:bulletEnabled val="1"/>
        </dgm:presLayoutVars>
      </dgm:prSet>
      <dgm:spPr/>
    </dgm:pt>
    <dgm:pt modelId="{796C9FAE-C386-41E7-98E9-449C0E026A4B}" type="pres">
      <dgm:prSet presAssocID="{921B8FC0-45B9-4B3F-B098-301101A58239}" presName="accent_3" presStyleCnt="0"/>
      <dgm:spPr/>
    </dgm:pt>
    <dgm:pt modelId="{FC8520D5-38E9-4125-A122-BA5F07EA57BB}" type="pres">
      <dgm:prSet presAssocID="{921B8FC0-45B9-4B3F-B098-301101A58239}" presName="accentRepeatNode" presStyleLbl="solidFgAcc1" presStyleIdx="2" presStyleCnt="3" custLinFactNeighborX="-3081" custLinFactNeighborY="3171"/>
      <dgm:spPr/>
    </dgm:pt>
  </dgm:ptLst>
  <dgm:cxnLst>
    <dgm:cxn modelId="{B96CF0EF-D38E-4713-9875-B3091FB3AEBE}" srcId="{707CDE65-E9A7-40F4-8302-A9074E033614}" destId="{921B8FC0-45B9-4B3F-B098-301101A58239}" srcOrd="2" destOrd="0" parTransId="{51060395-84AD-46C4-8C7B-220A27BDFDDD}" sibTransId="{BBF2A440-F1A1-4D44-AD8E-1572D3B0AAC9}"/>
    <dgm:cxn modelId="{022BB983-432D-4302-9C9E-D69EF3723313}" type="presOf" srcId="{1BCA9E02-9D75-4C83-9FD6-1CA8DD9CF2F9}" destId="{B0D04C27-1112-4020-8C2E-0C0317ABF036}" srcOrd="0" destOrd="0" presId="urn:microsoft.com/office/officeart/2008/layout/VerticalCurvedList"/>
    <dgm:cxn modelId="{52573219-9D2D-45C0-8340-4B2A49B7B0AF}" type="presOf" srcId="{921B8FC0-45B9-4B3F-B098-301101A58239}" destId="{3E9F9CE9-16B3-4741-8E24-DAD169803CAE}" srcOrd="0" destOrd="0" presId="urn:microsoft.com/office/officeart/2008/layout/VerticalCurvedList"/>
    <dgm:cxn modelId="{D295E3A7-59A6-4134-A481-F497A437DF5B}" srcId="{707CDE65-E9A7-40F4-8302-A9074E033614}" destId="{87127906-3A4C-4BB5-BBF6-47F66256639D}" srcOrd="0" destOrd="0" parTransId="{F79ED340-9F03-41A6-9C2C-F75D9648C738}" sibTransId="{1BCA9E02-9D75-4C83-9FD6-1CA8DD9CF2F9}"/>
    <dgm:cxn modelId="{2E5EB719-7E27-4507-8A9C-64395C40E2A8}" type="presOf" srcId="{707CDE65-E9A7-40F4-8302-A9074E033614}" destId="{AC8E5A3E-2056-429D-9A34-D8ABED38AFB1}" srcOrd="0" destOrd="0" presId="urn:microsoft.com/office/officeart/2008/layout/VerticalCurvedList"/>
    <dgm:cxn modelId="{20582B2D-557D-441D-9C9C-B741BA04EC0C}" srcId="{707CDE65-E9A7-40F4-8302-A9074E033614}" destId="{0011A9EF-ECA6-4D93-85AE-30F6F21DECAF}" srcOrd="1" destOrd="0" parTransId="{60F5F67A-C3DB-4B6A-A9D0-4E12CC71BA96}" sibTransId="{2C58B5A1-88C1-4047-BD55-53B81C45C6F6}"/>
    <dgm:cxn modelId="{5CB49E81-AB6F-441C-B234-57BDC5ACB643}" type="presOf" srcId="{87127906-3A4C-4BB5-BBF6-47F66256639D}" destId="{8DC36211-889D-441D-92C8-CA75C648B0BB}" srcOrd="0" destOrd="0" presId="urn:microsoft.com/office/officeart/2008/layout/VerticalCurvedList"/>
    <dgm:cxn modelId="{36945E34-E320-482B-9FDC-E84FA4EA8E3B}" type="presOf" srcId="{0011A9EF-ECA6-4D93-85AE-30F6F21DECAF}" destId="{4C999C8A-976E-4765-8412-B223E7CD7018}" srcOrd="0" destOrd="0" presId="urn:microsoft.com/office/officeart/2008/layout/VerticalCurvedList"/>
    <dgm:cxn modelId="{1AACA105-374F-42F7-82CB-C168AAEAA9A3}" type="presParOf" srcId="{AC8E5A3E-2056-429D-9A34-D8ABED38AFB1}" destId="{850DA8EA-F930-461C-9BCF-E3CEA33B76B3}" srcOrd="0" destOrd="0" presId="urn:microsoft.com/office/officeart/2008/layout/VerticalCurvedList"/>
    <dgm:cxn modelId="{189B21D8-997B-4574-A0BE-5F1122CB6E9E}" type="presParOf" srcId="{850DA8EA-F930-461C-9BCF-E3CEA33B76B3}" destId="{46CCC236-1C01-4ABB-BBBC-34EA3D7F1CDE}" srcOrd="0" destOrd="0" presId="urn:microsoft.com/office/officeart/2008/layout/VerticalCurvedList"/>
    <dgm:cxn modelId="{FFB6B6C0-11F5-4758-B689-7981C118AA49}" type="presParOf" srcId="{46CCC236-1C01-4ABB-BBBC-34EA3D7F1CDE}" destId="{3CAA32F8-209B-4B16-B322-59E9E92F72A2}" srcOrd="0" destOrd="0" presId="urn:microsoft.com/office/officeart/2008/layout/VerticalCurvedList"/>
    <dgm:cxn modelId="{F226FF35-874C-40FB-AB47-A37FCE53DD69}" type="presParOf" srcId="{46CCC236-1C01-4ABB-BBBC-34EA3D7F1CDE}" destId="{B0D04C27-1112-4020-8C2E-0C0317ABF036}" srcOrd="1" destOrd="0" presId="urn:microsoft.com/office/officeart/2008/layout/VerticalCurvedList"/>
    <dgm:cxn modelId="{D2FB8DEF-CEB8-4A0A-9CF6-8098FAF83EF8}" type="presParOf" srcId="{46CCC236-1C01-4ABB-BBBC-34EA3D7F1CDE}" destId="{66C05183-6ADA-4AB1-B419-CFA8EE3FCF98}" srcOrd="2" destOrd="0" presId="urn:microsoft.com/office/officeart/2008/layout/VerticalCurvedList"/>
    <dgm:cxn modelId="{AE598148-C45A-4D30-B07D-89715BF6DCE9}" type="presParOf" srcId="{46CCC236-1C01-4ABB-BBBC-34EA3D7F1CDE}" destId="{FE07687C-BEC3-4A1D-93EB-F386A4759C4F}" srcOrd="3" destOrd="0" presId="urn:microsoft.com/office/officeart/2008/layout/VerticalCurvedList"/>
    <dgm:cxn modelId="{4E06922C-B25A-4089-8959-1EB28013F4A7}" type="presParOf" srcId="{850DA8EA-F930-461C-9BCF-E3CEA33B76B3}" destId="{8DC36211-889D-441D-92C8-CA75C648B0BB}" srcOrd="1" destOrd="0" presId="urn:microsoft.com/office/officeart/2008/layout/VerticalCurvedList"/>
    <dgm:cxn modelId="{07E8A99F-59F0-4B95-B33D-5ADA8C621FD8}" type="presParOf" srcId="{850DA8EA-F930-461C-9BCF-E3CEA33B76B3}" destId="{1918D7B7-F575-4B68-B1F3-8A5F612CED39}" srcOrd="2" destOrd="0" presId="urn:microsoft.com/office/officeart/2008/layout/VerticalCurvedList"/>
    <dgm:cxn modelId="{1CB58DA4-5025-47B9-AFDF-B408C1D4E0C7}" type="presParOf" srcId="{1918D7B7-F575-4B68-B1F3-8A5F612CED39}" destId="{8D697A0E-83A5-4793-8997-4048A2D5E534}" srcOrd="0" destOrd="0" presId="urn:microsoft.com/office/officeart/2008/layout/VerticalCurvedList"/>
    <dgm:cxn modelId="{CFE7630E-2CF6-43DD-84F1-A0FFDDFCC5EA}" type="presParOf" srcId="{850DA8EA-F930-461C-9BCF-E3CEA33B76B3}" destId="{4C999C8A-976E-4765-8412-B223E7CD7018}" srcOrd="3" destOrd="0" presId="urn:microsoft.com/office/officeart/2008/layout/VerticalCurvedList"/>
    <dgm:cxn modelId="{E99F1EB7-BD0B-43AC-8FEA-8CD9097560CF}" type="presParOf" srcId="{850DA8EA-F930-461C-9BCF-E3CEA33B76B3}" destId="{CE5E74F3-030D-4D91-A8CC-822EE3CD3A35}" srcOrd="4" destOrd="0" presId="urn:microsoft.com/office/officeart/2008/layout/VerticalCurvedList"/>
    <dgm:cxn modelId="{2640C8D3-D2D5-44D5-B156-11F7F6276083}" type="presParOf" srcId="{CE5E74F3-030D-4D91-A8CC-822EE3CD3A35}" destId="{1A186AF7-91D1-45C2-96CB-8A2CC1046E9E}" srcOrd="0" destOrd="0" presId="urn:microsoft.com/office/officeart/2008/layout/VerticalCurvedList"/>
    <dgm:cxn modelId="{7A20CC11-107C-4765-B63A-2C5624C1B37B}" type="presParOf" srcId="{850DA8EA-F930-461C-9BCF-E3CEA33B76B3}" destId="{3E9F9CE9-16B3-4741-8E24-DAD169803CAE}" srcOrd="5" destOrd="0" presId="urn:microsoft.com/office/officeart/2008/layout/VerticalCurvedList"/>
    <dgm:cxn modelId="{34A4B918-7F00-4DB5-B425-5E0159E266F4}" type="presParOf" srcId="{850DA8EA-F930-461C-9BCF-E3CEA33B76B3}" destId="{796C9FAE-C386-41E7-98E9-449C0E026A4B}" srcOrd="6" destOrd="0" presId="urn:microsoft.com/office/officeart/2008/layout/VerticalCurvedList"/>
    <dgm:cxn modelId="{A780BFE0-27FF-46ED-AFEE-26F666D26F62}" type="presParOf" srcId="{796C9FAE-C386-41E7-98E9-449C0E026A4B}" destId="{FC8520D5-38E9-4125-A122-BA5F07EA57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7BE2C-323E-467C-A12B-404C8280F84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0359706-77FE-479C-A418-FE659B50058C}">
      <dgm:prSet phldrT="[Текст]" phldr="1"/>
      <dgm:spPr/>
      <dgm:t>
        <a:bodyPr/>
        <a:lstStyle/>
        <a:p>
          <a:endParaRPr lang="ru-RU"/>
        </a:p>
      </dgm:t>
    </dgm:pt>
    <dgm:pt modelId="{1C1201E9-D839-4FFD-9C57-425E6DF1D531}" type="parTrans" cxnId="{0D7F2F95-9DC3-4EDC-B6F6-181F36D343C5}">
      <dgm:prSet/>
      <dgm:spPr/>
      <dgm:t>
        <a:bodyPr/>
        <a:lstStyle/>
        <a:p>
          <a:endParaRPr lang="ru-RU"/>
        </a:p>
      </dgm:t>
    </dgm:pt>
    <dgm:pt modelId="{3E921A83-7B9E-481A-AD4F-8D2879DB3363}" type="sibTrans" cxnId="{0D7F2F95-9DC3-4EDC-B6F6-181F36D343C5}">
      <dgm:prSet/>
      <dgm:spPr/>
      <dgm:t>
        <a:bodyPr/>
        <a:lstStyle/>
        <a:p>
          <a:endParaRPr lang="ru-RU"/>
        </a:p>
      </dgm:t>
    </dgm:pt>
    <dgm:pt modelId="{6CAE6DBF-2021-49FC-9C96-B7FE089D8881}">
      <dgm:prSet phldrT="[Текст]" phldr="1"/>
      <dgm:spPr/>
      <dgm:t>
        <a:bodyPr/>
        <a:lstStyle/>
        <a:p>
          <a:endParaRPr lang="ru-RU"/>
        </a:p>
      </dgm:t>
    </dgm:pt>
    <dgm:pt modelId="{2A7104AC-9FD3-46A2-8FB2-AFDA2916034F}" type="parTrans" cxnId="{5D510A71-881D-4958-8DA2-4ABB04F3CE68}">
      <dgm:prSet/>
      <dgm:spPr/>
      <dgm:t>
        <a:bodyPr/>
        <a:lstStyle/>
        <a:p>
          <a:endParaRPr lang="ru-RU"/>
        </a:p>
      </dgm:t>
    </dgm:pt>
    <dgm:pt modelId="{B1ABB2CA-2BF0-4A0C-A237-F70EF6DA5B44}" type="sibTrans" cxnId="{5D510A71-881D-4958-8DA2-4ABB04F3CE68}">
      <dgm:prSet/>
      <dgm:spPr/>
      <dgm:t>
        <a:bodyPr/>
        <a:lstStyle/>
        <a:p>
          <a:endParaRPr lang="ru-RU"/>
        </a:p>
      </dgm:t>
    </dgm:pt>
    <dgm:pt modelId="{E1909EC2-6715-44B1-9B9E-17A5748553B2}">
      <dgm:prSet phldrT="[Текст]" phldr="1"/>
      <dgm:spPr/>
      <dgm:t>
        <a:bodyPr/>
        <a:lstStyle/>
        <a:p>
          <a:endParaRPr lang="ru-RU"/>
        </a:p>
      </dgm:t>
    </dgm:pt>
    <dgm:pt modelId="{C4D408CF-04F1-45C6-9DDF-809C52BC61AA}" type="parTrans" cxnId="{F4EBBE79-3958-4B28-8A58-89F49071AD33}">
      <dgm:prSet/>
      <dgm:spPr/>
      <dgm:t>
        <a:bodyPr/>
        <a:lstStyle/>
        <a:p>
          <a:endParaRPr lang="ru-RU"/>
        </a:p>
      </dgm:t>
    </dgm:pt>
    <dgm:pt modelId="{4DC5381F-1646-4AA5-9912-AAC2BE6C0846}" type="sibTrans" cxnId="{F4EBBE79-3958-4B28-8A58-89F49071AD33}">
      <dgm:prSet/>
      <dgm:spPr/>
      <dgm:t>
        <a:bodyPr/>
        <a:lstStyle/>
        <a:p>
          <a:endParaRPr lang="ru-RU"/>
        </a:p>
      </dgm:t>
    </dgm:pt>
    <dgm:pt modelId="{848C90A9-AAB2-4A3F-80A8-76947BC4FCD3}" type="pres">
      <dgm:prSet presAssocID="{CEA7BE2C-323E-467C-A12B-404C8280F843}" presName="Name0" presStyleCnt="0">
        <dgm:presLayoutVars>
          <dgm:chMax val="21"/>
          <dgm:chPref val="21"/>
        </dgm:presLayoutVars>
      </dgm:prSet>
      <dgm:spPr/>
    </dgm:pt>
    <dgm:pt modelId="{35902BBA-1C6E-4671-A4DE-5648B06A3F82}" type="pres">
      <dgm:prSet presAssocID="{70359706-77FE-479C-A418-FE659B50058C}" presName="text1" presStyleCnt="0"/>
      <dgm:spPr/>
    </dgm:pt>
    <dgm:pt modelId="{20EB6009-822A-4502-8A71-7BC460110C56}" type="pres">
      <dgm:prSet presAssocID="{70359706-77FE-479C-A418-FE659B50058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7FC3B8-FBDF-418C-8866-DA36A24F12C9}" type="pres">
      <dgm:prSet presAssocID="{70359706-77FE-479C-A418-FE659B50058C}" presName="textaccent1" presStyleCnt="0"/>
      <dgm:spPr/>
    </dgm:pt>
    <dgm:pt modelId="{9FDA31A3-F018-468A-9CFA-6FA52129F536}" type="pres">
      <dgm:prSet presAssocID="{70359706-77FE-479C-A418-FE659B50058C}" presName="accentRepeatNode" presStyleLbl="solidAlignAcc1" presStyleIdx="0" presStyleCnt="6"/>
      <dgm:spPr/>
    </dgm:pt>
    <dgm:pt modelId="{9F17D53A-7303-4502-8C41-07540DE07A24}" type="pres">
      <dgm:prSet presAssocID="{3E921A83-7B9E-481A-AD4F-8D2879DB3363}" presName="image1" presStyleCnt="0"/>
      <dgm:spPr/>
    </dgm:pt>
    <dgm:pt modelId="{29902091-0915-4766-8772-129377D13DAE}" type="pres">
      <dgm:prSet presAssocID="{3E921A83-7B9E-481A-AD4F-8D2879DB3363}" presName="imageRepeatNode" presStyleLbl="alignAcc1" presStyleIdx="0" presStyleCnt="3"/>
      <dgm:spPr/>
    </dgm:pt>
    <dgm:pt modelId="{C85FE1D2-BE30-43E4-B54A-CD8A63DBF3F1}" type="pres">
      <dgm:prSet presAssocID="{3E921A83-7B9E-481A-AD4F-8D2879DB3363}" presName="imageaccent1" presStyleCnt="0"/>
      <dgm:spPr/>
    </dgm:pt>
    <dgm:pt modelId="{E1DAFAC1-DC7B-4DCE-A9AB-364678846F45}" type="pres">
      <dgm:prSet presAssocID="{3E921A83-7B9E-481A-AD4F-8D2879DB3363}" presName="accentRepeatNode" presStyleLbl="solidAlignAcc1" presStyleIdx="1" presStyleCnt="6"/>
      <dgm:spPr/>
    </dgm:pt>
    <dgm:pt modelId="{B6B8427A-A6FA-40DA-9697-3E58EE073ABE}" type="pres">
      <dgm:prSet presAssocID="{6CAE6DBF-2021-49FC-9C96-B7FE089D8881}" presName="text2" presStyleCnt="0"/>
      <dgm:spPr/>
    </dgm:pt>
    <dgm:pt modelId="{A20A1D6F-7762-467A-B80E-95BDE9B449DE}" type="pres">
      <dgm:prSet presAssocID="{6CAE6DBF-2021-49FC-9C96-B7FE089D8881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CE86FC7-F5E4-4BCE-8DE5-E3F3B9A6E4B3}" type="pres">
      <dgm:prSet presAssocID="{6CAE6DBF-2021-49FC-9C96-B7FE089D8881}" presName="textaccent2" presStyleCnt="0"/>
      <dgm:spPr/>
    </dgm:pt>
    <dgm:pt modelId="{9DEDE610-D26F-4E5E-AC2E-69985647A4EB}" type="pres">
      <dgm:prSet presAssocID="{6CAE6DBF-2021-49FC-9C96-B7FE089D8881}" presName="accentRepeatNode" presStyleLbl="solidAlignAcc1" presStyleIdx="2" presStyleCnt="6"/>
      <dgm:spPr/>
    </dgm:pt>
    <dgm:pt modelId="{13E60B9F-B6C2-4ECD-89DE-6739CCC57ADC}" type="pres">
      <dgm:prSet presAssocID="{B1ABB2CA-2BF0-4A0C-A237-F70EF6DA5B44}" presName="image2" presStyleCnt="0"/>
      <dgm:spPr/>
    </dgm:pt>
    <dgm:pt modelId="{3392C566-6A18-4F9C-BFA1-ADBFDA0096E9}" type="pres">
      <dgm:prSet presAssocID="{B1ABB2CA-2BF0-4A0C-A237-F70EF6DA5B44}" presName="imageRepeatNode" presStyleLbl="alignAcc1" presStyleIdx="1" presStyleCnt="3"/>
      <dgm:spPr/>
    </dgm:pt>
    <dgm:pt modelId="{058D625B-E554-470E-8576-6CF0F669A33E}" type="pres">
      <dgm:prSet presAssocID="{B1ABB2CA-2BF0-4A0C-A237-F70EF6DA5B44}" presName="imageaccent2" presStyleCnt="0"/>
      <dgm:spPr/>
    </dgm:pt>
    <dgm:pt modelId="{443A9AEA-5091-47B4-99F6-0474F12D3C47}" type="pres">
      <dgm:prSet presAssocID="{B1ABB2CA-2BF0-4A0C-A237-F70EF6DA5B44}" presName="accentRepeatNode" presStyleLbl="solidAlignAcc1" presStyleIdx="3" presStyleCnt="6"/>
      <dgm:spPr/>
    </dgm:pt>
    <dgm:pt modelId="{678A10C1-AF3D-43AC-9D6D-59CF2ADD4836}" type="pres">
      <dgm:prSet presAssocID="{E1909EC2-6715-44B1-9B9E-17A5748553B2}" presName="text3" presStyleCnt="0"/>
      <dgm:spPr/>
    </dgm:pt>
    <dgm:pt modelId="{1C0C0D83-F97E-4983-AE60-F8DC73AEA75E}" type="pres">
      <dgm:prSet presAssocID="{E1909EC2-6715-44B1-9B9E-17A5748553B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4CBE47-2982-4CA7-AF7D-4E315FEBE179}" type="pres">
      <dgm:prSet presAssocID="{E1909EC2-6715-44B1-9B9E-17A5748553B2}" presName="textaccent3" presStyleCnt="0"/>
      <dgm:spPr/>
    </dgm:pt>
    <dgm:pt modelId="{30472577-F7D0-422B-93CF-820BC878C064}" type="pres">
      <dgm:prSet presAssocID="{E1909EC2-6715-44B1-9B9E-17A5748553B2}" presName="accentRepeatNode" presStyleLbl="solidAlignAcc1" presStyleIdx="4" presStyleCnt="6"/>
      <dgm:spPr/>
    </dgm:pt>
    <dgm:pt modelId="{E970B32B-B813-4EFC-8069-78D96601AAF9}" type="pres">
      <dgm:prSet presAssocID="{4DC5381F-1646-4AA5-9912-AAC2BE6C0846}" presName="image3" presStyleCnt="0"/>
      <dgm:spPr/>
    </dgm:pt>
    <dgm:pt modelId="{FDBF671C-08E9-45EA-BAC5-8A11656793A2}" type="pres">
      <dgm:prSet presAssocID="{4DC5381F-1646-4AA5-9912-AAC2BE6C0846}" presName="imageRepeatNode" presStyleLbl="alignAcc1" presStyleIdx="2" presStyleCnt="3"/>
      <dgm:spPr/>
    </dgm:pt>
    <dgm:pt modelId="{56B7FA44-0F7A-4907-A4C3-A4454B9C19D5}" type="pres">
      <dgm:prSet presAssocID="{4DC5381F-1646-4AA5-9912-AAC2BE6C0846}" presName="imageaccent3" presStyleCnt="0"/>
      <dgm:spPr/>
    </dgm:pt>
    <dgm:pt modelId="{36459D17-6562-41D1-92E2-1C5E5B29385A}" type="pres">
      <dgm:prSet presAssocID="{4DC5381F-1646-4AA5-9912-AAC2BE6C0846}" presName="accentRepeatNode" presStyleLbl="solidAlignAcc1" presStyleIdx="5" presStyleCnt="6"/>
      <dgm:spPr/>
    </dgm:pt>
  </dgm:ptLst>
  <dgm:cxnLst>
    <dgm:cxn modelId="{57493254-3060-4BCC-B214-248240396DD2}" type="presOf" srcId="{6CAE6DBF-2021-49FC-9C96-B7FE089D8881}" destId="{A20A1D6F-7762-467A-B80E-95BDE9B449DE}" srcOrd="0" destOrd="0" presId="urn:microsoft.com/office/officeart/2008/layout/HexagonCluster"/>
    <dgm:cxn modelId="{5D510A71-881D-4958-8DA2-4ABB04F3CE68}" srcId="{CEA7BE2C-323E-467C-A12B-404C8280F843}" destId="{6CAE6DBF-2021-49FC-9C96-B7FE089D8881}" srcOrd="1" destOrd="0" parTransId="{2A7104AC-9FD3-46A2-8FB2-AFDA2916034F}" sibTransId="{B1ABB2CA-2BF0-4A0C-A237-F70EF6DA5B44}"/>
    <dgm:cxn modelId="{73EA25A1-01BD-4010-BD77-8D6BB4D8F1EF}" type="presOf" srcId="{E1909EC2-6715-44B1-9B9E-17A5748553B2}" destId="{1C0C0D83-F97E-4983-AE60-F8DC73AEA75E}" srcOrd="0" destOrd="0" presId="urn:microsoft.com/office/officeart/2008/layout/HexagonCluster"/>
    <dgm:cxn modelId="{F4EBBE79-3958-4B28-8A58-89F49071AD33}" srcId="{CEA7BE2C-323E-467C-A12B-404C8280F843}" destId="{E1909EC2-6715-44B1-9B9E-17A5748553B2}" srcOrd="2" destOrd="0" parTransId="{C4D408CF-04F1-45C6-9DDF-809C52BC61AA}" sibTransId="{4DC5381F-1646-4AA5-9912-AAC2BE6C0846}"/>
    <dgm:cxn modelId="{0D7F2F95-9DC3-4EDC-B6F6-181F36D343C5}" srcId="{CEA7BE2C-323E-467C-A12B-404C8280F843}" destId="{70359706-77FE-479C-A418-FE659B50058C}" srcOrd="0" destOrd="0" parTransId="{1C1201E9-D839-4FFD-9C57-425E6DF1D531}" sibTransId="{3E921A83-7B9E-481A-AD4F-8D2879DB3363}"/>
    <dgm:cxn modelId="{0D481393-ED8F-4A3F-AA20-21E5A937DEE8}" type="presOf" srcId="{4DC5381F-1646-4AA5-9912-AAC2BE6C0846}" destId="{FDBF671C-08E9-45EA-BAC5-8A11656793A2}" srcOrd="0" destOrd="0" presId="urn:microsoft.com/office/officeart/2008/layout/HexagonCluster"/>
    <dgm:cxn modelId="{6142D26D-9C09-4DA8-AF24-C61176281F09}" type="presOf" srcId="{70359706-77FE-479C-A418-FE659B50058C}" destId="{20EB6009-822A-4502-8A71-7BC460110C56}" srcOrd="0" destOrd="0" presId="urn:microsoft.com/office/officeart/2008/layout/HexagonCluster"/>
    <dgm:cxn modelId="{B51FCA04-D7A2-4860-B612-B8167876A0EF}" type="presOf" srcId="{CEA7BE2C-323E-467C-A12B-404C8280F843}" destId="{848C90A9-AAB2-4A3F-80A8-76947BC4FCD3}" srcOrd="0" destOrd="0" presId="urn:microsoft.com/office/officeart/2008/layout/HexagonCluster"/>
    <dgm:cxn modelId="{450B28C5-7548-4A47-B0C9-F4D1B3AF9FB0}" type="presOf" srcId="{3E921A83-7B9E-481A-AD4F-8D2879DB3363}" destId="{29902091-0915-4766-8772-129377D13DAE}" srcOrd="0" destOrd="0" presId="urn:microsoft.com/office/officeart/2008/layout/HexagonCluster"/>
    <dgm:cxn modelId="{913763E9-29D6-415A-AB70-0A5A0495E974}" type="presOf" srcId="{B1ABB2CA-2BF0-4A0C-A237-F70EF6DA5B44}" destId="{3392C566-6A18-4F9C-BFA1-ADBFDA0096E9}" srcOrd="0" destOrd="0" presId="urn:microsoft.com/office/officeart/2008/layout/HexagonCluster"/>
    <dgm:cxn modelId="{ADD1D990-B468-4486-9415-2ED04031184D}" type="presParOf" srcId="{848C90A9-AAB2-4A3F-80A8-76947BC4FCD3}" destId="{35902BBA-1C6E-4671-A4DE-5648B06A3F82}" srcOrd="0" destOrd="0" presId="urn:microsoft.com/office/officeart/2008/layout/HexagonCluster"/>
    <dgm:cxn modelId="{6C8F9980-7890-4240-BE0D-D0193794EF08}" type="presParOf" srcId="{35902BBA-1C6E-4671-A4DE-5648B06A3F82}" destId="{20EB6009-822A-4502-8A71-7BC460110C56}" srcOrd="0" destOrd="0" presId="urn:microsoft.com/office/officeart/2008/layout/HexagonCluster"/>
    <dgm:cxn modelId="{BC2BC069-3C86-4036-9895-8B374CD1BCA6}" type="presParOf" srcId="{848C90A9-AAB2-4A3F-80A8-76947BC4FCD3}" destId="{2E7FC3B8-FBDF-418C-8866-DA36A24F12C9}" srcOrd="1" destOrd="0" presId="urn:microsoft.com/office/officeart/2008/layout/HexagonCluster"/>
    <dgm:cxn modelId="{FB89AC18-6411-4922-AAC3-7DF81951B64F}" type="presParOf" srcId="{2E7FC3B8-FBDF-418C-8866-DA36A24F12C9}" destId="{9FDA31A3-F018-468A-9CFA-6FA52129F536}" srcOrd="0" destOrd="0" presId="urn:microsoft.com/office/officeart/2008/layout/HexagonCluster"/>
    <dgm:cxn modelId="{C8778CB6-D784-4181-AD4B-D24566375055}" type="presParOf" srcId="{848C90A9-AAB2-4A3F-80A8-76947BC4FCD3}" destId="{9F17D53A-7303-4502-8C41-07540DE07A24}" srcOrd="2" destOrd="0" presId="urn:microsoft.com/office/officeart/2008/layout/HexagonCluster"/>
    <dgm:cxn modelId="{911A53BA-40CD-43E7-8A2A-B73E7603539A}" type="presParOf" srcId="{9F17D53A-7303-4502-8C41-07540DE07A24}" destId="{29902091-0915-4766-8772-129377D13DAE}" srcOrd="0" destOrd="0" presId="urn:microsoft.com/office/officeart/2008/layout/HexagonCluster"/>
    <dgm:cxn modelId="{9E77B6EF-E799-44B9-AEBE-956A90EDA27A}" type="presParOf" srcId="{848C90A9-AAB2-4A3F-80A8-76947BC4FCD3}" destId="{C85FE1D2-BE30-43E4-B54A-CD8A63DBF3F1}" srcOrd="3" destOrd="0" presId="urn:microsoft.com/office/officeart/2008/layout/HexagonCluster"/>
    <dgm:cxn modelId="{3B536956-F01F-42F1-9779-6359D0BE405B}" type="presParOf" srcId="{C85FE1D2-BE30-43E4-B54A-CD8A63DBF3F1}" destId="{E1DAFAC1-DC7B-4DCE-A9AB-364678846F45}" srcOrd="0" destOrd="0" presId="urn:microsoft.com/office/officeart/2008/layout/HexagonCluster"/>
    <dgm:cxn modelId="{3D6B95CD-8ADE-445E-956A-9080EBA82790}" type="presParOf" srcId="{848C90A9-AAB2-4A3F-80A8-76947BC4FCD3}" destId="{B6B8427A-A6FA-40DA-9697-3E58EE073ABE}" srcOrd="4" destOrd="0" presId="urn:microsoft.com/office/officeart/2008/layout/HexagonCluster"/>
    <dgm:cxn modelId="{A9968015-2CFF-4592-A055-AFB085FDEF80}" type="presParOf" srcId="{B6B8427A-A6FA-40DA-9697-3E58EE073ABE}" destId="{A20A1D6F-7762-467A-B80E-95BDE9B449DE}" srcOrd="0" destOrd="0" presId="urn:microsoft.com/office/officeart/2008/layout/HexagonCluster"/>
    <dgm:cxn modelId="{F44AD384-430E-44DC-AA74-B8322BEE3DE1}" type="presParOf" srcId="{848C90A9-AAB2-4A3F-80A8-76947BC4FCD3}" destId="{CCE86FC7-F5E4-4BCE-8DE5-E3F3B9A6E4B3}" srcOrd="5" destOrd="0" presId="urn:microsoft.com/office/officeart/2008/layout/HexagonCluster"/>
    <dgm:cxn modelId="{3FA16611-CCB9-4FC3-84CE-27879E875143}" type="presParOf" srcId="{CCE86FC7-F5E4-4BCE-8DE5-E3F3B9A6E4B3}" destId="{9DEDE610-D26F-4E5E-AC2E-69985647A4EB}" srcOrd="0" destOrd="0" presId="urn:microsoft.com/office/officeart/2008/layout/HexagonCluster"/>
    <dgm:cxn modelId="{3CDEDC1A-2B6B-44C4-BD12-3B5C1BA537BF}" type="presParOf" srcId="{848C90A9-AAB2-4A3F-80A8-76947BC4FCD3}" destId="{13E60B9F-B6C2-4ECD-89DE-6739CCC57ADC}" srcOrd="6" destOrd="0" presId="urn:microsoft.com/office/officeart/2008/layout/HexagonCluster"/>
    <dgm:cxn modelId="{0CAB5375-73DD-4647-984C-A9C427D82FF2}" type="presParOf" srcId="{13E60B9F-B6C2-4ECD-89DE-6739CCC57ADC}" destId="{3392C566-6A18-4F9C-BFA1-ADBFDA0096E9}" srcOrd="0" destOrd="0" presId="urn:microsoft.com/office/officeart/2008/layout/HexagonCluster"/>
    <dgm:cxn modelId="{65B3B44F-853B-4301-953B-7031593B9123}" type="presParOf" srcId="{848C90A9-AAB2-4A3F-80A8-76947BC4FCD3}" destId="{058D625B-E554-470E-8576-6CF0F669A33E}" srcOrd="7" destOrd="0" presId="urn:microsoft.com/office/officeart/2008/layout/HexagonCluster"/>
    <dgm:cxn modelId="{AF8410F1-BAF6-48E6-921F-9CDB23172833}" type="presParOf" srcId="{058D625B-E554-470E-8576-6CF0F669A33E}" destId="{443A9AEA-5091-47B4-99F6-0474F12D3C47}" srcOrd="0" destOrd="0" presId="urn:microsoft.com/office/officeart/2008/layout/HexagonCluster"/>
    <dgm:cxn modelId="{463C8DBE-7CE4-4A49-9358-4529D77F442F}" type="presParOf" srcId="{848C90A9-AAB2-4A3F-80A8-76947BC4FCD3}" destId="{678A10C1-AF3D-43AC-9D6D-59CF2ADD4836}" srcOrd="8" destOrd="0" presId="urn:microsoft.com/office/officeart/2008/layout/HexagonCluster"/>
    <dgm:cxn modelId="{47707E9C-8809-4BEE-969E-A4EA70F75E65}" type="presParOf" srcId="{678A10C1-AF3D-43AC-9D6D-59CF2ADD4836}" destId="{1C0C0D83-F97E-4983-AE60-F8DC73AEA75E}" srcOrd="0" destOrd="0" presId="urn:microsoft.com/office/officeart/2008/layout/HexagonCluster"/>
    <dgm:cxn modelId="{EB05F256-2214-447C-AFD3-7799612BE606}" type="presParOf" srcId="{848C90A9-AAB2-4A3F-80A8-76947BC4FCD3}" destId="{DC4CBE47-2982-4CA7-AF7D-4E315FEBE179}" srcOrd="9" destOrd="0" presId="urn:microsoft.com/office/officeart/2008/layout/HexagonCluster"/>
    <dgm:cxn modelId="{76952E62-D639-4A47-8224-C2B3DF5BEC2B}" type="presParOf" srcId="{DC4CBE47-2982-4CA7-AF7D-4E315FEBE179}" destId="{30472577-F7D0-422B-93CF-820BC878C064}" srcOrd="0" destOrd="0" presId="urn:microsoft.com/office/officeart/2008/layout/HexagonCluster"/>
    <dgm:cxn modelId="{74FBB842-5531-42CC-9C3E-FC968D7AD2EC}" type="presParOf" srcId="{848C90A9-AAB2-4A3F-80A8-76947BC4FCD3}" destId="{E970B32B-B813-4EFC-8069-78D96601AAF9}" srcOrd="10" destOrd="0" presId="urn:microsoft.com/office/officeart/2008/layout/HexagonCluster"/>
    <dgm:cxn modelId="{473C8D29-B768-40BF-B866-66D6CB9E5C2B}" type="presParOf" srcId="{E970B32B-B813-4EFC-8069-78D96601AAF9}" destId="{FDBF671C-08E9-45EA-BAC5-8A11656793A2}" srcOrd="0" destOrd="0" presId="urn:microsoft.com/office/officeart/2008/layout/HexagonCluster"/>
    <dgm:cxn modelId="{66867871-E6E2-4D8F-9F9F-F879FBAB219D}" type="presParOf" srcId="{848C90A9-AAB2-4A3F-80A8-76947BC4FCD3}" destId="{56B7FA44-0F7A-4907-A4C3-A4454B9C19D5}" srcOrd="11" destOrd="0" presId="urn:microsoft.com/office/officeart/2008/layout/HexagonCluster"/>
    <dgm:cxn modelId="{3C279FD3-0A19-462A-80D5-D0F8A37543D6}" type="presParOf" srcId="{56B7FA44-0F7A-4907-A4C3-A4454B9C19D5}" destId="{36459D17-6562-41D1-92E2-1C5E5B2938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1716A-99CA-4831-A5F0-F34115E0D36A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89A84A-BA75-480C-A826-31B5F07144CE}">
      <dgm:prSet phldrT="[Текст]"/>
      <dgm:spPr/>
      <dgm:t>
        <a:bodyPr/>
        <a:lstStyle/>
        <a:p>
          <a:r>
            <a:rPr lang="ru-RU" smtClean="0"/>
            <a:t>личность</a:t>
          </a:r>
          <a:endParaRPr lang="ru-RU" dirty="0"/>
        </a:p>
      </dgm:t>
    </dgm:pt>
    <dgm:pt modelId="{0AA9338C-9AF3-4EA7-8D48-C022F660E34E}" type="parTrans" cxnId="{E85A3E38-9BB0-4317-A846-86827857DEA6}">
      <dgm:prSet/>
      <dgm:spPr/>
      <dgm:t>
        <a:bodyPr/>
        <a:lstStyle/>
        <a:p>
          <a:endParaRPr lang="ru-RU">
            <a:solidFill>
              <a:srgbClr val="92D050"/>
            </a:solidFill>
          </a:endParaRPr>
        </a:p>
      </dgm:t>
    </dgm:pt>
    <dgm:pt modelId="{7A5EC605-0AD3-43AE-9BC1-653C455931AE}" type="sibTrans" cxnId="{E85A3E38-9BB0-4317-A846-86827857DEA6}">
      <dgm:prSet/>
      <dgm:spPr/>
      <dgm:t>
        <a:bodyPr/>
        <a:lstStyle/>
        <a:p>
          <a:endParaRPr lang="ru-RU">
            <a:solidFill>
              <a:srgbClr val="92D050"/>
            </a:solidFill>
          </a:endParaRPr>
        </a:p>
      </dgm:t>
    </dgm:pt>
    <dgm:pt modelId="{1B431C23-4C60-4161-90D0-593EFB55F82B}">
      <dgm:prSet phldrT="[Текст]"/>
      <dgm:spPr/>
      <dgm:t>
        <a:bodyPr/>
        <a:lstStyle/>
        <a:p>
          <a:r>
            <a:rPr lang="ru-RU" smtClean="0"/>
            <a:t>Политические институты</a:t>
          </a:r>
          <a:endParaRPr lang="ru-RU" dirty="0"/>
        </a:p>
      </dgm:t>
    </dgm:pt>
    <dgm:pt modelId="{B288FF91-9499-403F-8209-426DE92AEEF0}" type="parTrans" cxnId="{E3EA0C3C-3497-4B37-AE26-3BB2E2919697}">
      <dgm:prSet/>
      <dgm:spPr/>
      <dgm:t>
        <a:bodyPr/>
        <a:lstStyle/>
        <a:p>
          <a:endParaRPr lang="ru-RU">
            <a:solidFill>
              <a:srgbClr val="92D050"/>
            </a:solidFill>
          </a:endParaRPr>
        </a:p>
      </dgm:t>
    </dgm:pt>
    <dgm:pt modelId="{31A1E7F8-017C-4356-B8A7-57218EDF9B8D}" type="sibTrans" cxnId="{E3EA0C3C-3497-4B37-AE26-3BB2E2919697}">
      <dgm:prSet/>
      <dgm:spPr/>
      <dgm:t>
        <a:bodyPr/>
        <a:lstStyle/>
        <a:p>
          <a:endParaRPr lang="ru-RU">
            <a:solidFill>
              <a:srgbClr val="92D050"/>
            </a:solidFill>
          </a:endParaRPr>
        </a:p>
      </dgm:t>
    </dgm:pt>
    <dgm:pt modelId="{94C31527-443F-4F19-A672-00AB9850B22E}">
      <dgm:prSet phldrT="[Текст]"/>
      <dgm:spPr/>
      <dgm:t>
        <a:bodyPr/>
        <a:lstStyle/>
        <a:p>
          <a:r>
            <a:rPr lang="ru-RU" smtClean="0"/>
            <a:t>Политические роли</a:t>
          </a:r>
          <a:endParaRPr lang="ru-RU" dirty="0"/>
        </a:p>
      </dgm:t>
    </dgm:pt>
    <dgm:pt modelId="{F33013C3-57B4-4775-873B-AA907FFE0CAF}" type="parTrans" cxnId="{BD9F7742-A4F6-488F-86A1-8D777E6D4D98}">
      <dgm:prSet/>
      <dgm:spPr/>
      <dgm:t>
        <a:bodyPr/>
        <a:lstStyle/>
        <a:p>
          <a:endParaRPr lang="ru-RU">
            <a:solidFill>
              <a:srgbClr val="92D050"/>
            </a:solidFill>
          </a:endParaRPr>
        </a:p>
      </dgm:t>
    </dgm:pt>
    <dgm:pt modelId="{D593E109-23B4-4605-A814-C187E26C626B}" type="sibTrans" cxnId="{BD9F7742-A4F6-488F-86A1-8D777E6D4D98}">
      <dgm:prSet/>
      <dgm:spPr/>
      <dgm:t>
        <a:bodyPr/>
        <a:lstStyle/>
        <a:p>
          <a:endParaRPr lang="ru-RU">
            <a:solidFill>
              <a:srgbClr val="92D050"/>
            </a:solidFill>
          </a:endParaRPr>
        </a:p>
      </dgm:t>
    </dgm:pt>
    <dgm:pt modelId="{79E5CCFF-BDDB-40BA-8682-BC3DA643732B}" type="pres">
      <dgm:prSet presAssocID="{41F1716A-99CA-4831-A5F0-F34115E0D36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72E8125-716F-45EE-8D14-CB2F02D9A268}" type="pres">
      <dgm:prSet presAssocID="{EA89A84A-BA75-480C-A826-31B5F07144CE}" presName="Accent1" presStyleCnt="0"/>
      <dgm:spPr/>
    </dgm:pt>
    <dgm:pt modelId="{A5AB995E-18F4-483B-B0AC-0B16FA9FE600}" type="pres">
      <dgm:prSet presAssocID="{EA89A84A-BA75-480C-A826-31B5F07144CE}" presName="Accent" presStyleLbl="node1" presStyleIdx="0" presStyleCnt="3"/>
      <dgm:spPr/>
    </dgm:pt>
    <dgm:pt modelId="{6A5D1BCB-2B54-481E-B69E-DBCCA8CD71F3}" type="pres">
      <dgm:prSet presAssocID="{EA89A84A-BA75-480C-A826-31B5F07144CE}" presName="Parent1" presStyleLbl="revTx" presStyleIdx="0" presStyleCnt="3" custAng="10800000" custFlipVert="1" custScaleX="337952" custScaleY="125356" custLinFactX="-152973" custLinFactNeighborX="-200000" custLinFactNeighborY="-65387">
        <dgm:presLayoutVars>
          <dgm:chMax val="1"/>
          <dgm:chPref val="1"/>
          <dgm:bulletEnabled val="1"/>
        </dgm:presLayoutVars>
      </dgm:prSet>
      <dgm:spPr/>
    </dgm:pt>
    <dgm:pt modelId="{464B1C21-5BB1-490E-A229-05BD2B2B6489}" type="pres">
      <dgm:prSet presAssocID="{1B431C23-4C60-4161-90D0-593EFB55F82B}" presName="Accent2" presStyleCnt="0"/>
      <dgm:spPr/>
    </dgm:pt>
    <dgm:pt modelId="{042DD753-8AB7-4E7D-915D-8528C1F3AA13}" type="pres">
      <dgm:prSet presAssocID="{1B431C23-4C60-4161-90D0-593EFB55F82B}" presName="Accent" presStyleLbl="node1" presStyleIdx="1" presStyleCnt="3"/>
      <dgm:spPr/>
    </dgm:pt>
    <dgm:pt modelId="{F8C70AC7-709D-40FD-8EAF-1F22AF116981}" type="pres">
      <dgm:prSet presAssocID="{1B431C23-4C60-4161-90D0-593EFB55F82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36F3DC3-90A8-403A-8851-40B951CB6181}" type="pres">
      <dgm:prSet presAssocID="{94C31527-443F-4F19-A672-00AB9850B22E}" presName="Accent3" presStyleCnt="0"/>
      <dgm:spPr/>
    </dgm:pt>
    <dgm:pt modelId="{7D8C1922-205C-4385-BC56-5B97952DFD60}" type="pres">
      <dgm:prSet presAssocID="{94C31527-443F-4F19-A672-00AB9850B22E}" presName="Accent" presStyleLbl="node1" presStyleIdx="2" presStyleCnt="3"/>
      <dgm:spPr/>
    </dgm:pt>
    <dgm:pt modelId="{66858B71-6DCC-4803-8311-ED2EB28384F9}" type="pres">
      <dgm:prSet presAssocID="{94C31527-443F-4F19-A672-00AB9850B2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57573F6-3270-4901-BC0A-71434D282633}" type="presOf" srcId="{41F1716A-99CA-4831-A5F0-F34115E0D36A}" destId="{79E5CCFF-BDDB-40BA-8682-BC3DA643732B}" srcOrd="0" destOrd="0" presId="urn:microsoft.com/office/officeart/2009/layout/CircleArrowProcess"/>
    <dgm:cxn modelId="{BD9F7742-A4F6-488F-86A1-8D777E6D4D98}" srcId="{41F1716A-99CA-4831-A5F0-F34115E0D36A}" destId="{94C31527-443F-4F19-A672-00AB9850B22E}" srcOrd="2" destOrd="0" parTransId="{F33013C3-57B4-4775-873B-AA907FFE0CAF}" sibTransId="{D593E109-23B4-4605-A814-C187E26C626B}"/>
    <dgm:cxn modelId="{E3EA0C3C-3497-4B37-AE26-3BB2E2919697}" srcId="{41F1716A-99CA-4831-A5F0-F34115E0D36A}" destId="{1B431C23-4C60-4161-90D0-593EFB55F82B}" srcOrd="1" destOrd="0" parTransId="{B288FF91-9499-403F-8209-426DE92AEEF0}" sibTransId="{31A1E7F8-017C-4356-B8A7-57218EDF9B8D}"/>
    <dgm:cxn modelId="{8042113C-C9DC-44E1-BEC4-B946A63EC63E}" type="presOf" srcId="{94C31527-443F-4F19-A672-00AB9850B22E}" destId="{66858B71-6DCC-4803-8311-ED2EB28384F9}" srcOrd="0" destOrd="0" presId="urn:microsoft.com/office/officeart/2009/layout/CircleArrowProcess"/>
    <dgm:cxn modelId="{EEDEFC25-F0F6-4E56-B520-49655AA01182}" type="presOf" srcId="{1B431C23-4C60-4161-90D0-593EFB55F82B}" destId="{F8C70AC7-709D-40FD-8EAF-1F22AF116981}" srcOrd="0" destOrd="0" presId="urn:microsoft.com/office/officeart/2009/layout/CircleArrowProcess"/>
    <dgm:cxn modelId="{E85A3E38-9BB0-4317-A846-86827857DEA6}" srcId="{41F1716A-99CA-4831-A5F0-F34115E0D36A}" destId="{EA89A84A-BA75-480C-A826-31B5F07144CE}" srcOrd="0" destOrd="0" parTransId="{0AA9338C-9AF3-4EA7-8D48-C022F660E34E}" sibTransId="{7A5EC605-0AD3-43AE-9BC1-653C455931AE}"/>
    <dgm:cxn modelId="{C3B381B7-A5BF-4E7A-924F-B91587EE3A1C}" type="presOf" srcId="{EA89A84A-BA75-480C-A826-31B5F07144CE}" destId="{6A5D1BCB-2B54-481E-B69E-DBCCA8CD71F3}" srcOrd="0" destOrd="0" presId="urn:microsoft.com/office/officeart/2009/layout/CircleArrowProcess"/>
    <dgm:cxn modelId="{6502A8B5-C768-4171-83B9-BE6277D58868}" type="presParOf" srcId="{79E5CCFF-BDDB-40BA-8682-BC3DA643732B}" destId="{D72E8125-716F-45EE-8D14-CB2F02D9A268}" srcOrd="0" destOrd="0" presId="urn:microsoft.com/office/officeart/2009/layout/CircleArrowProcess"/>
    <dgm:cxn modelId="{95C35E92-1372-4DB0-B7E8-B2639BE424AE}" type="presParOf" srcId="{D72E8125-716F-45EE-8D14-CB2F02D9A268}" destId="{A5AB995E-18F4-483B-B0AC-0B16FA9FE600}" srcOrd="0" destOrd="0" presId="urn:microsoft.com/office/officeart/2009/layout/CircleArrowProcess"/>
    <dgm:cxn modelId="{2A2EEAB9-99A7-488C-B2BF-3AA51ABFEA7F}" type="presParOf" srcId="{79E5CCFF-BDDB-40BA-8682-BC3DA643732B}" destId="{6A5D1BCB-2B54-481E-B69E-DBCCA8CD71F3}" srcOrd="1" destOrd="0" presId="urn:microsoft.com/office/officeart/2009/layout/CircleArrowProcess"/>
    <dgm:cxn modelId="{3E993CE8-C897-4279-A855-27F87843BAB7}" type="presParOf" srcId="{79E5CCFF-BDDB-40BA-8682-BC3DA643732B}" destId="{464B1C21-5BB1-490E-A229-05BD2B2B6489}" srcOrd="2" destOrd="0" presId="urn:microsoft.com/office/officeart/2009/layout/CircleArrowProcess"/>
    <dgm:cxn modelId="{717EE2BF-11CE-4DD4-9BEB-1FAA7BEF877C}" type="presParOf" srcId="{464B1C21-5BB1-490E-A229-05BD2B2B6489}" destId="{042DD753-8AB7-4E7D-915D-8528C1F3AA13}" srcOrd="0" destOrd="0" presId="urn:microsoft.com/office/officeart/2009/layout/CircleArrowProcess"/>
    <dgm:cxn modelId="{F7E34878-E09A-4130-BEBA-221025794091}" type="presParOf" srcId="{79E5CCFF-BDDB-40BA-8682-BC3DA643732B}" destId="{F8C70AC7-709D-40FD-8EAF-1F22AF116981}" srcOrd="3" destOrd="0" presId="urn:microsoft.com/office/officeart/2009/layout/CircleArrowProcess"/>
    <dgm:cxn modelId="{EA9FDE9C-587C-462F-B5BC-653BDBCF6C65}" type="presParOf" srcId="{79E5CCFF-BDDB-40BA-8682-BC3DA643732B}" destId="{036F3DC3-90A8-403A-8851-40B951CB6181}" srcOrd="4" destOrd="0" presId="urn:microsoft.com/office/officeart/2009/layout/CircleArrowProcess"/>
    <dgm:cxn modelId="{03D16ACF-3876-4143-889B-3365E2A67914}" type="presParOf" srcId="{036F3DC3-90A8-403A-8851-40B951CB6181}" destId="{7D8C1922-205C-4385-BC56-5B97952DFD60}" srcOrd="0" destOrd="0" presId="urn:microsoft.com/office/officeart/2009/layout/CircleArrowProcess"/>
    <dgm:cxn modelId="{EF1C3E09-9772-4F80-B867-AF5F65A45F15}" type="presParOf" srcId="{79E5CCFF-BDDB-40BA-8682-BC3DA643732B}" destId="{66858B71-6DCC-4803-8311-ED2EB28384F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54A63E-025D-4E44-A2BD-36B3D7DE9D24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FA3999-25C7-45B5-9D22-3E036816C91D}">
      <dgm:prSet phldrT="[Текст]"/>
      <dgm:spPr/>
      <dgm:t>
        <a:bodyPr/>
        <a:lstStyle/>
        <a:p>
          <a:r>
            <a:rPr lang="ru-RU" smtClean="0"/>
            <a:t>классы</a:t>
          </a:r>
          <a:endParaRPr lang="ru-RU" dirty="0"/>
        </a:p>
      </dgm:t>
    </dgm:pt>
    <dgm:pt modelId="{63FD046E-2BF9-4FF0-975C-9D913A947DF4}" type="parTrans" cxnId="{C1F2FAC4-172D-4AF1-983A-BBE3027A47B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7428FE5-2624-4B92-B8F4-1AE4560C4DCC}" type="sibTrans" cxnId="{C1F2FAC4-172D-4AF1-983A-BBE3027A47B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24D390B-B9C5-4F59-A95F-920184012100}">
      <dgm:prSet phldrT="[Текст]"/>
      <dgm:spPr/>
      <dgm:t>
        <a:bodyPr/>
        <a:lstStyle/>
        <a:p>
          <a:r>
            <a:rPr lang="ru-RU" dirty="0" smtClean="0"/>
            <a:t>народ</a:t>
          </a:r>
          <a:endParaRPr lang="ru-RU" dirty="0"/>
        </a:p>
      </dgm:t>
    </dgm:pt>
    <dgm:pt modelId="{28E99006-A098-4034-9E19-B781F81E17D0}" type="parTrans" cxnId="{9B2257BD-5013-41A0-8A6E-CF2F50231751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ECF9AC8-342E-4452-98D8-45EAD24048B7}" type="sibTrans" cxnId="{9B2257BD-5013-41A0-8A6E-CF2F50231751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8F853A4-6459-4745-B993-D47ACA0BF741}">
      <dgm:prSet phldrT="[Текст]"/>
      <dgm:spPr/>
      <dgm:t>
        <a:bodyPr/>
        <a:lstStyle/>
        <a:p>
          <a:r>
            <a:rPr lang="ru-RU" smtClean="0"/>
            <a:t>страта</a:t>
          </a:r>
          <a:endParaRPr lang="ru-RU" dirty="0"/>
        </a:p>
      </dgm:t>
    </dgm:pt>
    <dgm:pt modelId="{B83DD220-530F-4815-9A44-5E5B1774FBA9}" type="parTrans" cxnId="{6EEB87D8-B9CE-4984-89F8-593778E2578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DF34DA5-DA0A-4B05-B5D2-57E8E05F78E8}" type="sibTrans" cxnId="{6EEB87D8-B9CE-4984-89F8-593778E2578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72CEE1B-5598-4E0D-83E1-8B5E4B77A5D0}" type="pres">
      <dgm:prSet presAssocID="{B554A63E-025D-4E44-A2BD-36B3D7DE9D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51B9D29-2E42-4C51-8162-09FCFE2F2DC9}" type="pres">
      <dgm:prSet presAssocID="{A5FA3999-25C7-45B5-9D22-3E036816C91D}" presName="Accent1" presStyleCnt="0"/>
      <dgm:spPr/>
    </dgm:pt>
    <dgm:pt modelId="{E2BC9FA2-3007-4B7E-A794-01A7F93E3CC5}" type="pres">
      <dgm:prSet presAssocID="{A5FA3999-25C7-45B5-9D22-3E036816C91D}" presName="Accent" presStyleLbl="node1" presStyleIdx="0" presStyleCnt="3"/>
      <dgm:spPr/>
    </dgm:pt>
    <dgm:pt modelId="{26E8D7FC-AE12-4DA6-A096-604C484624A3}" type="pres">
      <dgm:prSet presAssocID="{A5FA3999-25C7-45B5-9D22-3E036816C9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803951F-2001-4F0D-9D38-9C57B961570F}" type="pres">
      <dgm:prSet presAssocID="{024D390B-B9C5-4F59-A95F-920184012100}" presName="Accent2" presStyleCnt="0"/>
      <dgm:spPr/>
    </dgm:pt>
    <dgm:pt modelId="{93A1C7F6-4C43-46BB-88BD-F716960C7E20}" type="pres">
      <dgm:prSet presAssocID="{024D390B-B9C5-4F59-A95F-920184012100}" presName="Accent" presStyleLbl="node1" presStyleIdx="1" presStyleCnt="3"/>
      <dgm:spPr/>
    </dgm:pt>
    <dgm:pt modelId="{57F6E20F-D92B-47D2-B7E0-0044626C21FA}" type="pres">
      <dgm:prSet presAssocID="{024D390B-B9C5-4F59-A95F-92018401210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3F92443-0B11-420C-A296-2E073C07DE13}" type="pres">
      <dgm:prSet presAssocID="{98F853A4-6459-4745-B993-D47ACA0BF741}" presName="Accent3" presStyleCnt="0"/>
      <dgm:spPr/>
    </dgm:pt>
    <dgm:pt modelId="{42FDFD78-2661-4868-8432-5FC6FA200E06}" type="pres">
      <dgm:prSet presAssocID="{98F853A4-6459-4745-B993-D47ACA0BF741}" presName="Accent" presStyleLbl="node1" presStyleIdx="2" presStyleCnt="3"/>
      <dgm:spPr/>
    </dgm:pt>
    <dgm:pt modelId="{CFCA792B-0BE4-4B1D-8809-863DDEE71E27}" type="pres">
      <dgm:prSet presAssocID="{98F853A4-6459-4745-B993-D47ACA0BF74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86A369E-2D08-45A7-ACC6-BDCB0A17C092}" type="presOf" srcId="{A5FA3999-25C7-45B5-9D22-3E036816C91D}" destId="{26E8D7FC-AE12-4DA6-A096-604C484624A3}" srcOrd="0" destOrd="0" presId="urn:microsoft.com/office/officeart/2009/layout/CircleArrowProcess"/>
    <dgm:cxn modelId="{96CC9341-053B-46E3-A1B5-1B252D89A205}" type="presOf" srcId="{024D390B-B9C5-4F59-A95F-920184012100}" destId="{57F6E20F-D92B-47D2-B7E0-0044626C21FA}" srcOrd="0" destOrd="0" presId="urn:microsoft.com/office/officeart/2009/layout/CircleArrowProcess"/>
    <dgm:cxn modelId="{C1F2FAC4-172D-4AF1-983A-BBE3027A47B7}" srcId="{B554A63E-025D-4E44-A2BD-36B3D7DE9D24}" destId="{A5FA3999-25C7-45B5-9D22-3E036816C91D}" srcOrd="0" destOrd="0" parTransId="{63FD046E-2BF9-4FF0-975C-9D913A947DF4}" sibTransId="{57428FE5-2624-4B92-B8F4-1AE4560C4DCC}"/>
    <dgm:cxn modelId="{1A72A11D-A7D0-4D37-B620-7B8CBB023523}" type="presOf" srcId="{B554A63E-025D-4E44-A2BD-36B3D7DE9D24}" destId="{072CEE1B-5598-4E0D-83E1-8B5E4B77A5D0}" srcOrd="0" destOrd="0" presId="urn:microsoft.com/office/officeart/2009/layout/CircleArrowProcess"/>
    <dgm:cxn modelId="{A7B460DF-EA12-4A58-A44C-AFF016AEB97A}" type="presOf" srcId="{98F853A4-6459-4745-B993-D47ACA0BF741}" destId="{CFCA792B-0BE4-4B1D-8809-863DDEE71E27}" srcOrd="0" destOrd="0" presId="urn:microsoft.com/office/officeart/2009/layout/CircleArrowProcess"/>
    <dgm:cxn modelId="{6EEB87D8-B9CE-4984-89F8-593778E25787}" srcId="{B554A63E-025D-4E44-A2BD-36B3D7DE9D24}" destId="{98F853A4-6459-4745-B993-D47ACA0BF741}" srcOrd="2" destOrd="0" parTransId="{B83DD220-530F-4815-9A44-5E5B1774FBA9}" sibTransId="{6DF34DA5-DA0A-4B05-B5D2-57E8E05F78E8}"/>
    <dgm:cxn modelId="{9B2257BD-5013-41A0-8A6E-CF2F50231751}" srcId="{B554A63E-025D-4E44-A2BD-36B3D7DE9D24}" destId="{024D390B-B9C5-4F59-A95F-920184012100}" srcOrd="1" destOrd="0" parTransId="{28E99006-A098-4034-9E19-B781F81E17D0}" sibTransId="{CECF9AC8-342E-4452-98D8-45EAD24048B7}"/>
    <dgm:cxn modelId="{2417050F-85AB-412F-B8CC-E5050D15331A}" type="presParOf" srcId="{072CEE1B-5598-4E0D-83E1-8B5E4B77A5D0}" destId="{C51B9D29-2E42-4C51-8162-09FCFE2F2DC9}" srcOrd="0" destOrd="0" presId="urn:microsoft.com/office/officeart/2009/layout/CircleArrowProcess"/>
    <dgm:cxn modelId="{8DEFD5F6-7BC0-4D8D-9FC3-55CC1393941A}" type="presParOf" srcId="{C51B9D29-2E42-4C51-8162-09FCFE2F2DC9}" destId="{E2BC9FA2-3007-4B7E-A794-01A7F93E3CC5}" srcOrd="0" destOrd="0" presId="urn:microsoft.com/office/officeart/2009/layout/CircleArrowProcess"/>
    <dgm:cxn modelId="{0F7E8471-9E14-4DC3-B67A-973BF454D73E}" type="presParOf" srcId="{072CEE1B-5598-4E0D-83E1-8B5E4B77A5D0}" destId="{26E8D7FC-AE12-4DA6-A096-604C484624A3}" srcOrd="1" destOrd="0" presId="urn:microsoft.com/office/officeart/2009/layout/CircleArrowProcess"/>
    <dgm:cxn modelId="{1F4BEE71-E42E-4C8C-A766-FA4514DC834D}" type="presParOf" srcId="{072CEE1B-5598-4E0D-83E1-8B5E4B77A5D0}" destId="{4803951F-2001-4F0D-9D38-9C57B961570F}" srcOrd="2" destOrd="0" presId="urn:microsoft.com/office/officeart/2009/layout/CircleArrowProcess"/>
    <dgm:cxn modelId="{E35B278C-EB93-4AE6-932E-F66F27D7CF77}" type="presParOf" srcId="{4803951F-2001-4F0D-9D38-9C57B961570F}" destId="{93A1C7F6-4C43-46BB-88BD-F716960C7E20}" srcOrd="0" destOrd="0" presId="urn:microsoft.com/office/officeart/2009/layout/CircleArrowProcess"/>
    <dgm:cxn modelId="{B642E9D0-2A8A-4A02-A240-9B8793370D51}" type="presParOf" srcId="{072CEE1B-5598-4E0D-83E1-8B5E4B77A5D0}" destId="{57F6E20F-D92B-47D2-B7E0-0044626C21FA}" srcOrd="3" destOrd="0" presId="urn:microsoft.com/office/officeart/2009/layout/CircleArrowProcess"/>
    <dgm:cxn modelId="{3315DDCD-26A0-4419-A453-DB0A2BD6A7C8}" type="presParOf" srcId="{072CEE1B-5598-4E0D-83E1-8B5E4B77A5D0}" destId="{23F92443-0B11-420C-A296-2E073C07DE13}" srcOrd="4" destOrd="0" presId="urn:microsoft.com/office/officeart/2009/layout/CircleArrowProcess"/>
    <dgm:cxn modelId="{1B5921CA-F409-4C26-B773-709D6538C257}" type="presParOf" srcId="{23F92443-0B11-420C-A296-2E073C07DE13}" destId="{42FDFD78-2661-4868-8432-5FC6FA200E06}" srcOrd="0" destOrd="0" presId="urn:microsoft.com/office/officeart/2009/layout/CircleArrowProcess"/>
    <dgm:cxn modelId="{6A712207-8CF5-4120-9652-FCCBE1740D8C}" type="presParOf" srcId="{072CEE1B-5598-4E0D-83E1-8B5E4B77A5D0}" destId="{CFCA792B-0BE4-4B1D-8809-863DDEE71E2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72C508-6FC2-400B-92D7-757CD4C8E26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3AAECB-1EC3-4CD5-9DBB-9B74FEEE5085}">
      <dgm:prSet phldrT="[Текст]"/>
      <dgm:spPr/>
      <dgm:t>
        <a:bodyPr/>
        <a:lstStyle/>
        <a:p>
          <a:r>
            <a:rPr lang="ru-RU" dirty="0" smtClean="0"/>
            <a:t>Политики по профессии</a:t>
          </a:r>
          <a:endParaRPr lang="ru-RU" dirty="0"/>
        </a:p>
      </dgm:t>
    </dgm:pt>
    <dgm:pt modelId="{2DFE9123-85B6-4DB9-AAC5-944233C86244}" type="parTrans" cxnId="{07FBC3EB-B20A-4EA8-8239-2FCC07EB8C93}">
      <dgm:prSet/>
      <dgm:spPr/>
      <dgm:t>
        <a:bodyPr/>
        <a:lstStyle/>
        <a:p>
          <a:endParaRPr lang="ru-RU"/>
        </a:p>
      </dgm:t>
    </dgm:pt>
    <dgm:pt modelId="{7C2AEBDC-3B60-4BAF-A7C5-50D2402D559B}" type="sibTrans" cxnId="{07FBC3EB-B20A-4EA8-8239-2FCC07EB8C93}">
      <dgm:prSet/>
      <dgm:spPr/>
      <dgm:t>
        <a:bodyPr/>
        <a:lstStyle/>
        <a:p>
          <a:endParaRPr lang="ru-RU"/>
        </a:p>
      </dgm:t>
    </dgm:pt>
    <dgm:pt modelId="{F2F6120C-9C4F-4A32-9E02-E9AD12FFE2DD}">
      <dgm:prSet phldrT="[Текст]"/>
      <dgm:spPr/>
      <dgm:t>
        <a:bodyPr/>
        <a:lstStyle/>
        <a:p>
          <a:r>
            <a:rPr lang="ru-RU" dirty="0" smtClean="0"/>
            <a:t>Политики по совместительству</a:t>
          </a:r>
          <a:endParaRPr lang="ru-RU" dirty="0"/>
        </a:p>
      </dgm:t>
    </dgm:pt>
    <dgm:pt modelId="{5534C5FB-AFFA-4D72-9FF4-5739130D59E3}" type="parTrans" cxnId="{023CFBA9-EF32-498C-B0FC-9521FAD03C3E}">
      <dgm:prSet/>
      <dgm:spPr/>
      <dgm:t>
        <a:bodyPr/>
        <a:lstStyle/>
        <a:p>
          <a:endParaRPr lang="ru-RU"/>
        </a:p>
      </dgm:t>
    </dgm:pt>
    <dgm:pt modelId="{F5243D28-FF26-4DC1-892E-7FB3A8930FBA}" type="sibTrans" cxnId="{023CFBA9-EF32-498C-B0FC-9521FAD03C3E}">
      <dgm:prSet/>
      <dgm:spPr/>
      <dgm:t>
        <a:bodyPr/>
        <a:lstStyle/>
        <a:p>
          <a:endParaRPr lang="ru-RU"/>
        </a:p>
      </dgm:t>
    </dgm:pt>
    <dgm:pt modelId="{F879CA64-A59A-441A-A425-EB94B48D343B}">
      <dgm:prSet phldrT="[Текст]"/>
      <dgm:spPr/>
      <dgm:t>
        <a:bodyPr/>
        <a:lstStyle/>
        <a:p>
          <a:r>
            <a:rPr lang="ru-RU" dirty="0" smtClean="0"/>
            <a:t>Группы интересов</a:t>
          </a:r>
          <a:endParaRPr lang="ru-RU" dirty="0"/>
        </a:p>
      </dgm:t>
    </dgm:pt>
    <dgm:pt modelId="{6AEB98B6-AA11-4AF9-9830-18CAF3C90488}" type="parTrans" cxnId="{2FE6FDE3-FE2E-4797-99E5-CBDD37CD9D93}">
      <dgm:prSet/>
      <dgm:spPr/>
      <dgm:t>
        <a:bodyPr/>
        <a:lstStyle/>
        <a:p>
          <a:endParaRPr lang="ru-RU"/>
        </a:p>
      </dgm:t>
    </dgm:pt>
    <dgm:pt modelId="{F7567FEF-DF94-4C2C-931B-8B5E236633ED}" type="sibTrans" cxnId="{2FE6FDE3-FE2E-4797-99E5-CBDD37CD9D93}">
      <dgm:prSet/>
      <dgm:spPr/>
      <dgm:t>
        <a:bodyPr/>
        <a:lstStyle/>
        <a:p>
          <a:endParaRPr lang="ru-RU"/>
        </a:p>
      </dgm:t>
    </dgm:pt>
    <dgm:pt modelId="{4FA5DC0D-4C34-4033-B2AD-F5359AFDC29C}" type="pres">
      <dgm:prSet presAssocID="{D572C508-6FC2-400B-92D7-757CD4C8E26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0A6531B-0979-4E4C-9A29-B21BD180A1DE}" type="pres">
      <dgm:prSet presAssocID="{3A3AAECB-1EC3-4CD5-9DBB-9B74FEEE5085}" presName="Accent1" presStyleCnt="0"/>
      <dgm:spPr/>
    </dgm:pt>
    <dgm:pt modelId="{86064083-2EA8-487E-AB87-79840F768A11}" type="pres">
      <dgm:prSet presAssocID="{3A3AAECB-1EC3-4CD5-9DBB-9B74FEEE5085}" presName="Accent" presStyleLbl="node1" presStyleIdx="0" presStyleCnt="3"/>
      <dgm:spPr/>
    </dgm:pt>
    <dgm:pt modelId="{4F90F3B2-1806-423E-A0BF-4776FCD30E47}" type="pres">
      <dgm:prSet presAssocID="{3A3AAECB-1EC3-4CD5-9DBB-9B74FEEE508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969C0F7-83E0-4D25-96F7-D9327917ACC6}" type="pres">
      <dgm:prSet presAssocID="{F2F6120C-9C4F-4A32-9E02-E9AD12FFE2DD}" presName="Accent2" presStyleCnt="0"/>
      <dgm:spPr/>
    </dgm:pt>
    <dgm:pt modelId="{DC4AD870-8562-462E-8542-2E2BD0B216AC}" type="pres">
      <dgm:prSet presAssocID="{F2F6120C-9C4F-4A32-9E02-E9AD12FFE2DD}" presName="Accent" presStyleLbl="node1" presStyleIdx="1" presStyleCnt="3"/>
      <dgm:spPr/>
    </dgm:pt>
    <dgm:pt modelId="{754A04F0-B79C-4D45-B570-938CBDF7F614}" type="pres">
      <dgm:prSet presAssocID="{F2F6120C-9C4F-4A32-9E02-E9AD12FFE2D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BC27AB1-C36A-476F-B00F-8240C6D3BB54}" type="pres">
      <dgm:prSet presAssocID="{F879CA64-A59A-441A-A425-EB94B48D343B}" presName="Accent3" presStyleCnt="0"/>
      <dgm:spPr/>
    </dgm:pt>
    <dgm:pt modelId="{7A812E9F-BC3D-4C7B-A217-38BF6EFF2E99}" type="pres">
      <dgm:prSet presAssocID="{F879CA64-A59A-441A-A425-EB94B48D343B}" presName="Accent" presStyleLbl="node1" presStyleIdx="2" presStyleCnt="3"/>
      <dgm:spPr/>
    </dgm:pt>
    <dgm:pt modelId="{79F353B9-62F2-4B29-81BD-2E9B0AD4360D}" type="pres">
      <dgm:prSet presAssocID="{F879CA64-A59A-441A-A425-EB94B48D343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DDD10B4-C393-49A2-A8FB-B618CDB3B709}" type="presOf" srcId="{F2F6120C-9C4F-4A32-9E02-E9AD12FFE2DD}" destId="{754A04F0-B79C-4D45-B570-938CBDF7F614}" srcOrd="0" destOrd="0" presId="urn:microsoft.com/office/officeart/2009/layout/CircleArrowProcess"/>
    <dgm:cxn modelId="{7BC48896-0665-475D-BE68-CD94DC88EE4E}" type="presOf" srcId="{D572C508-6FC2-400B-92D7-757CD4C8E264}" destId="{4FA5DC0D-4C34-4033-B2AD-F5359AFDC29C}" srcOrd="0" destOrd="0" presId="urn:microsoft.com/office/officeart/2009/layout/CircleArrowProcess"/>
    <dgm:cxn modelId="{023CFBA9-EF32-498C-B0FC-9521FAD03C3E}" srcId="{D572C508-6FC2-400B-92D7-757CD4C8E264}" destId="{F2F6120C-9C4F-4A32-9E02-E9AD12FFE2DD}" srcOrd="1" destOrd="0" parTransId="{5534C5FB-AFFA-4D72-9FF4-5739130D59E3}" sibTransId="{F5243D28-FF26-4DC1-892E-7FB3A8930FBA}"/>
    <dgm:cxn modelId="{2ADCA030-D046-4ACA-BF20-F91886C5A35A}" type="presOf" srcId="{3A3AAECB-1EC3-4CD5-9DBB-9B74FEEE5085}" destId="{4F90F3B2-1806-423E-A0BF-4776FCD30E47}" srcOrd="0" destOrd="0" presId="urn:microsoft.com/office/officeart/2009/layout/CircleArrowProcess"/>
    <dgm:cxn modelId="{07FBC3EB-B20A-4EA8-8239-2FCC07EB8C93}" srcId="{D572C508-6FC2-400B-92D7-757CD4C8E264}" destId="{3A3AAECB-1EC3-4CD5-9DBB-9B74FEEE5085}" srcOrd="0" destOrd="0" parTransId="{2DFE9123-85B6-4DB9-AAC5-944233C86244}" sibTransId="{7C2AEBDC-3B60-4BAF-A7C5-50D2402D559B}"/>
    <dgm:cxn modelId="{1ADA67FD-9D46-4B3D-B9DB-8F6269B63A92}" type="presOf" srcId="{F879CA64-A59A-441A-A425-EB94B48D343B}" destId="{79F353B9-62F2-4B29-81BD-2E9B0AD4360D}" srcOrd="0" destOrd="0" presId="urn:microsoft.com/office/officeart/2009/layout/CircleArrowProcess"/>
    <dgm:cxn modelId="{2FE6FDE3-FE2E-4797-99E5-CBDD37CD9D93}" srcId="{D572C508-6FC2-400B-92D7-757CD4C8E264}" destId="{F879CA64-A59A-441A-A425-EB94B48D343B}" srcOrd="2" destOrd="0" parTransId="{6AEB98B6-AA11-4AF9-9830-18CAF3C90488}" sibTransId="{F7567FEF-DF94-4C2C-931B-8B5E236633ED}"/>
    <dgm:cxn modelId="{80831FDC-9ADA-4E58-A12B-205C3193FDFE}" type="presParOf" srcId="{4FA5DC0D-4C34-4033-B2AD-F5359AFDC29C}" destId="{D0A6531B-0979-4E4C-9A29-B21BD180A1DE}" srcOrd="0" destOrd="0" presId="urn:microsoft.com/office/officeart/2009/layout/CircleArrowProcess"/>
    <dgm:cxn modelId="{4602676C-F2F7-4A3D-9357-49784131DFEC}" type="presParOf" srcId="{D0A6531B-0979-4E4C-9A29-B21BD180A1DE}" destId="{86064083-2EA8-487E-AB87-79840F768A11}" srcOrd="0" destOrd="0" presId="urn:microsoft.com/office/officeart/2009/layout/CircleArrowProcess"/>
    <dgm:cxn modelId="{13E118F3-B1FF-4669-8670-178CEECFB078}" type="presParOf" srcId="{4FA5DC0D-4C34-4033-B2AD-F5359AFDC29C}" destId="{4F90F3B2-1806-423E-A0BF-4776FCD30E47}" srcOrd="1" destOrd="0" presId="urn:microsoft.com/office/officeart/2009/layout/CircleArrowProcess"/>
    <dgm:cxn modelId="{CAE295B0-2E52-4525-B09C-3E961DFE52A5}" type="presParOf" srcId="{4FA5DC0D-4C34-4033-B2AD-F5359AFDC29C}" destId="{7969C0F7-83E0-4D25-96F7-D9327917ACC6}" srcOrd="2" destOrd="0" presId="urn:microsoft.com/office/officeart/2009/layout/CircleArrowProcess"/>
    <dgm:cxn modelId="{C3213283-235D-49F2-8DFD-59535E78FA15}" type="presParOf" srcId="{7969C0F7-83E0-4D25-96F7-D9327917ACC6}" destId="{DC4AD870-8562-462E-8542-2E2BD0B216AC}" srcOrd="0" destOrd="0" presId="urn:microsoft.com/office/officeart/2009/layout/CircleArrowProcess"/>
    <dgm:cxn modelId="{44AD10A9-6069-47D1-8040-25A2D5F6DB44}" type="presParOf" srcId="{4FA5DC0D-4C34-4033-B2AD-F5359AFDC29C}" destId="{754A04F0-B79C-4D45-B570-938CBDF7F614}" srcOrd="3" destOrd="0" presId="urn:microsoft.com/office/officeart/2009/layout/CircleArrowProcess"/>
    <dgm:cxn modelId="{0623C075-B845-484A-BF42-67FF8B2FBC74}" type="presParOf" srcId="{4FA5DC0D-4C34-4033-B2AD-F5359AFDC29C}" destId="{2BC27AB1-C36A-476F-B00F-8240C6D3BB54}" srcOrd="4" destOrd="0" presId="urn:microsoft.com/office/officeart/2009/layout/CircleArrowProcess"/>
    <dgm:cxn modelId="{9135B9F2-D700-402A-86FF-38B22AA8C1E4}" type="presParOf" srcId="{2BC27AB1-C36A-476F-B00F-8240C6D3BB54}" destId="{7A812E9F-BC3D-4C7B-A217-38BF6EFF2E99}" srcOrd="0" destOrd="0" presId="urn:microsoft.com/office/officeart/2009/layout/CircleArrowProcess"/>
    <dgm:cxn modelId="{27A92C45-230B-4A62-9244-E106A96C99BA}" type="presParOf" srcId="{4FA5DC0D-4C34-4033-B2AD-F5359AFDC29C}" destId="{79F353B9-62F2-4B29-81BD-2E9B0AD4360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A55716-6A44-4CED-9746-4915CCD52C0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E6992C0-12D0-4A42-832F-C903695F1A84}">
      <dgm:prSet phldrT="[Текст]"/>
      <dgm:spPr/>
      <dgm:t>
        <a:bodyPr/>
        <a:lstStyle/>
        <a:p>
          <a:r>
            <a:rPr lang="ru-RU" dirty="0" smtClean="0"/>
            <a:t>государство</a:t>
          </a:r>
          <a:endParaRPr lang="ru-RU" dirty="0"/>
        </a:p>
      </dgm:t>
    </dgm:pt>
    <dgm:pt modelId="{7C84B075-ABED-4D69-8CDD-64F99ADF80B1}" type="parTrans" cxnId="{3349BEB5-7C1C-4A2F-8E2C-930DDF14B37D}">
      <dgm:prSet/>
      <dgm:spPr/>
      <dgm:t>
        <a:bodyPr/>
        <a:lstStyle/>
        <a:p>
          <a:endParaRPr lang="ru-RU"/>
        </a:p>
      </dgm:t>
    </dgm:pt>
    <dgm:pt modelId="{C2D57219-21FC-499B-94B4-D98826AABF88}" type="sibTrans" cxnId="{3349BEB5-7C1C-4A2F-8E2C-930DDF14B37D}">
      <dgm:prSet/>
      <dgm:spPr/>
      <dgm:t>
        <a:bodyPr/>
        <a:lstStyle/>
        <a:p>
          <a:endParaRPr lang="ru-RU"/>
        </a:p>
      </dgm:t>
    </dgm:pt>
    <dgm:pt modelId="{5F65A00F-CEB0-4E5B-997E-D6FB41A31DF3}">
      <dgm:prSet phldrT="[Текст]"/>
      <dgm:spPr/>
      <dgm:t>
        <a:bodyPr/>
        <a:lstStyle/>
        <a:p>
          <a:r>
            <a:rPr lang="ru-RU" dirty="0" smtClean="0"/>
            <a:t>Группы давления</a:t>
          </a:r>
          <a:endParaRPr lang="ru-RU" dirty="0"/>
        </a:p>
      </dgm:t>
    </dgm:pt>
    <dgm:pt modelId="{34D902E5-0458-4752-9E71-4FF718430A55}" type="parTrans" cxnId="{08C82998-CB74-4649-87B8-00D125491100}">
      <dgm:prSet/>
      <dgm:spPr/>
      <dgm:t>
        <a:bodyPr/>
        <a:lstStyle/>
        <a:p>
          <a:endParaRPr lang="ru-RU"/>
        </a:p>
      </dgm:t>
    </dgm:pt>
    <dgm:pt modelId="{0625A852-437E-4E77-86B7-57B3C33658C9}" type="sibTrans" cxnId="{08C82998-CB74-4649-87B8-00D125491100}">
      <dgm:prSet/>
      <dgm:spPr/>
      <dgm:t>
        <a:bodyPr/>
        <a:lstStyle/>
        <a:p>
          <a:endParaRPr lang="ru-RU"/>
        </a:p>
      </dgm:t>
    </dgm:pt>
    <dgm:pt modelId="{9A09BCC4-A724-425A-BC27-ABEAB46CAD6C}">
      <dgm:prSet phldrT="[Текст]"/>
      <dgm:spPr/>
      <dgm:t>
        <a:bodyPr/>
        <a:lstStyle/>
        <a:p>
          <a:r>
            <a:rPr lang="ru-RU" dirty="0" smtClean="0"/>
            <a:t>нации</a:t>
          </a:r>
          <a:endParaRPr lang="ru-RU" dirty="0"/>
        </a:p>
      </dgm:t>
    </dgm:pt>
    <dgm:pt modelId="{2C98F77E-E748-44F5-9852-2D4D1761115A}" type="parTrans" cxnId="{716F8141-CB8A-4755-AF3C-5E3746610690}">
      <dgm:prSet/>
      <dgm:spPr/>
      <dgm:t>
        <a:bodyPr/>
        <a:lstStyle/>
        <a:p>
          <a:endParaRPr lang="ru-RU"/>
        </a:p>
      </dgm:t>
    </dgm:pt>
    <dgm:pt modelId="{751DAAEA-7598-405A-87E2-2601C3BD4FED}" type="sibTrans" cxnId="{716F8141-CB8A-4755-AF3C-5E3746610690}">
      <dgm:prSet/>
      <dgm:spPr/>
      <dgm:t>
        <a:bodyPr/>
        <a:lstStyle/>
        <a:p>
          <a:endParaRPr lang="ru-RU"/>
        </a:p>
      </dgm:t>
    </dgm:pt>
    <dgm:pt modelId="{5598C1C5-B3B4-42CD-929E-A8FC27CB4DB3}" type="pres">
      <dgm:prSet presAssocID="{91A55716-6A44-4CED-9746-4915CCD52C0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399DB7A-6FF3-410B-947C-6D69AA964189}" type="pres">
      <dgm:prSet presAssocID="{EE6992C0-12D0-4A42-832F-C903695F1A84}" presName="Accent1" presStyleCnt="0"/>
      <dgm:spPr/>
    </dgm:pt>
    <dgm:pt modelId="{7365B8D7-F420-4249-8758-C54E1C7D3C0C}" type="pres">
      <dgm:prSet presAssocID="{EE6992C0-12D0-4A42-832F-C903695F1A84}" presName="Accent" presStyleLbl="node1" presStyleIdx="0" presStyleCnt="3"/>
      <dgm:spPr/>
    </dgm:pt>
    <dgm:pt modelId="{25EAC6D7-EB3C-4263-B4EC-55A23B31B8FE}" type="pres">
      <dgm:prSet presAssocID="{EE6992C0-12D0-4A42-832F-C903695F1A8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9505095-D288-4593-B3F2-741CF49FC728}" type="pres">
      <dgm:prSet presAssocID="{5F65A00F-CEB0-4E5B-997E-D6FB41A31DF3}" presName="Accent2" presStyleCnt="0"/>
      <dgm:spPr/>
    </dgm:pt>
    <dgm:pt modelId="{9E73CA79-43D0-4BAB-BEF8-AFF7EED70261}" type="pres">
      <dgm:prSet presAssocID="{5F65A00F-CEB0-4E5B-997E-D6FB41A31DF3}" presName="Accent" presStyleLbl="node1" presStyleIdx="1" presStyleCnt="3"/>
      <dgm:spPr/>
    </dgm:pt>
    <dgm:pt modelId="{0F8AB68C-4B7D-40CF-93EE-F81CBD406E9B}" type="pres">
      <dgm:prSet presAssocID="{5F65A00F-CEB0-4E5B-997E-D6FB41A31DF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66F4983-20C0-4B93-81AE-932FCA635712}" type="pres">
      <dgm:prSet presAssocID="{9A09BCC4-A724-425A-BC27-ABEAB46CAD6C}" presName="Accent3" presStyleCnt="0"/>
      <dgm:spPr/>
    </dgm:pt>
    <dgm:pt modelId="{D7B68067-B726-4972-85B4-CBBB295E1DD7}" type="pres">
      <dgm:prSet presAssocID="{9A09BCC4-A724-425A-BC27-ABEAB46CAD6C}" presName="Accent" presStyleLbl="node1" presStyleIdx="2" presStyleCnt="3" custLinFactNeighborX="-529" custLinFactNeighborY="554"/>
      <dgm:spPr/>
    </dgm:pt>
    <dgm:pt modelId="{C9D40DA1-7C5A-482D-93AF-B8413E99DCC3}" type="pres">
      <dgm:prSet presAssocID="{9A09BCC4-A724-425A-BC27-ABEAB46CAD6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8C82998-CB74-4649-87B8-00D125491100}" srcId="{91A55716-6A44-4CED-9746-4915CCD52C0D}" destId="{5F65A00F-CEB0-4E5B-997E-D6FB41A31DF3}" srcOrd="1" destOrd="0" parTransId="{34D902E5-0458-4752-9E71-4FF718430A55}" sibTransId="{0625A852-437E-4E77-86B7-57B3C33658C9}"/>
    <dgm:cxn modelId="{C65DC941-D14B-41A2-A10A-8C6DDD560E90}" type="presOf" srcId="{EE6992C0-12D0-4A42-832F-C903695F1A84}" destId="{25EAC6D7-EB3C-4263-B4EC-55A23B31B8FE}" srcOrd="0" destOrd="0" presId="urn:microsoft.com/office/officeart/2009/layout/CircleArrowProcess"/>
    <dgm:cxn modelId="{3349BEB5-7C1C-4A2F-8E2C-930DDF14B37D}" srcId="{91A55716-6A44-4CED-9746-4915CCD52C0D}" destId="{EE6992C0-12D0-4A42-832F-C903695F1A84}" srcOrd="0" destOrd="0" parTransId="{7C84B075-ABED-4D69-8CDD-64F99ADF80B1}" sibTransId="{C2D57219-21FC-499B-94B4-D98826AABF88}"/>
    <dgm:cxn modelId="{6529C6A6-94B3-44A3-82F8-580CBEAC7B79}" type="presOf" srcId="{91A55716-6A44-4CED-9746-4915CCD52C0D}" destId="{5598C1C5-B3B4-42CD-929E-A8FC27CB4DB3}" srcOrd="0" destOrd="0" presId="urn:microsoft.com/office/officeart/2009/layout/CircleArrowProcess"/>
    <dgm:cxn modelId="{716F8141-CB8A-4755-AF3C-5E3746610690}" srcId="{91A55716-6A44-4CED-9746-4915CCD52C0D}" destId="{9A09BCC4-A724-425A-BC27-ABEAB46CAD6C}" srcOrd="2" destOrd="0" parTransId="{2C98F77E-E748-44F5-9852-2D4D1761115A}" sibTransId="{751DAAEA-7598-405A-87E2-2601C3BD4FED}"/>
    <dgm:cxn modelId="{9840C897-DCFA-48AF-980C-67D3A3D6D1E6}" type="presOf" srcId="{5F65A00F-CEB0-4E5B-997E-D6FB41A31DF3}" destId="{0F8AB68C-4B7D-40CF-93EE-F81CBD406E9B}" srcOrd="0" destOrd="0" presId="urn:microsoft.com/office/officeart/2009/layout/CircleArrowProcess"/>
    <dgm:cxn modelId="{65875CDD-FC73-4556-9DB9-7357E152FF4C}" type="presOf" srcId="{9A09BCC4-A724-425A-BC27-ABEAB46CAD6C}" destId="{C9D40DA1-7C5A-482D-93AF-B8413E99DCC3}" srcOrd="0" destOrd="0" presId="urn:microsoft.com/office/officeart/2009/layout/CircleArrowProcess"/>
    <dgm:cxn modelId="{D2D6A6BB-B7DA-4AB6-B3F2-B4A3A5ED6CC5}" type="presParOf" srcId="{5598C1C5-B3B4-42CD-929E-A8FC27CB4DB3}" destId="{D399DB7A-6FF3-410B-947C-6D69AA964189}" srcOrd="0" destOrd="0" presId="urn:microsoft.com/office/officeart/2009/layout/CircleArrowProcess"/>
    <dgm:cxn modelId="{7E298F89-8B9D-4BFB-B7EE-31502891B952}" type="presParOf" srcId="{D399DB7A-6FF3-410B-947C-6D69AA964189}" destId="{7365B8D7-F420-4249-8758-C54E1C7D3C0C}" srcOrd="0" destOrd="0" presId="urn:microsoft.com/office/officeart/2009/layout/CircleArrowProcess"/>
    <dgm:cxn modelId="{7B4F4F4A-2362-4270-9D8F-364E9F0B427A}" type="presParOf" srcId="{5598C1C5-B3B4-42CD-929E-A8FC27CB4DB3}" destId="{25EAC6D7-EB3C-4263-B4EC-55A23B31B8FE}" srcOrd="1" destOrd="0" presId="urn:microsoft.com/office/officeart/2009/layout/CircleArrowProcess"/>
    <dgm:cxn modelId="{D374EFDB-8D93-4F1A-930C-E336DED23205}" type="presParOf" srcId="{5598C1C5-B3B4-42CD-929E-A8FC27CB4DB3}" destId="{89505095-D288-4593-B3F2-741CF49FC728}" srcOrd="2" destOrd="0" presId="urn:microsoft.com/office/officeart/2009/layout/CircleArrowProcess"/>
    <dgm:cxn modelId="{D2FE6C01-CCDE-4F96-B8FC-EA2AF5471163}" type="presParOf" srcId="{89505095-D288-4593-B3F2-741CF49FC728}" destId="{9E73CA79-43D0-4BAB-BEF8-AFF7EED70261}" srcOrd="0" destOrd="0" presId="urn:microsoft.com/office/officeart/2009/layout/CircleArrowProcess"/>
    <dgm:cxn modelId="{80CDC01C-3DC1-411C-A083-076AABA43F0C}" type="presParOf" srcId="{5598C1C5-B3B4-42CD-929E-A8FC27CB4DB3}" destId="{0F8AB68C-4B7D-40CF-93EE-F81CBD406E9B}" srcOrd="3" destOrd="0" presId="urn:microsoft.com/office/officeart/2009/layout/CircleArrowProcess"/>
    <dgm:cxn modelId="{097E017E-08B7-48FA-AF7D-E8432D4ADEB2}" type="presParOf" srcId="{5598C1C5-B3B4-42CD-929E-A8FC27CB4DB3}" destId="{D66F4983-20C0-4B93-81AE-932FCA635712}" srcOrd="4" destOrd="0" presId="urn:microsoft.com/office/officeart/2009/layout/CircleArrowProcess"/>
    <dgm:cxn modelId="{CE36C5ED-D328-4B3F-B7C8-490296C93603}" type="presParOf" srcId="{D66F4983-20C0-4B93-81AE-932FCA635712}" destId="{D7B68067-B726-4972-85B4-CBBB295E1DD7}" srcOrd="0" destOrd="0" presId="urn:microsoft.com/office/officeart/2009/layout/CircleArrowProcess"/>
    <dgm:cxn modelId="{342921B7-7706-4BBB-9A51-DED20E489C0C}" type="presParOf" srcId="{5598C1C5-B3B4-42CD-929E-A8FC27CB4DB3}" destId="{C9D40DA1-7C5A-482D-93AF-B8413E99DCC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1431-AA43-47BA-8C5B-BE3DE04C8C32}">
      <dsp:nvSpPr>
        <dsp:cNvPr id="0" name=""/>
        <dsp:cNvSpPr/>
      </dsp:nvSpPr>
      <dsp:spPr>
        <a:xfrm>
          <a:off x="3662697" y="1061542"/>
          <a:ext cx="349729" cy="1142545"/>
        </a:xfrm>
        <a:custGeom>
          <a:avLst/>
          <a:gdLst/>
          <a:ahLst/>
          <a:cxnLst/>
          <a:rect l="0" t="0" r="0" b="0"/>
          <a:pathLst>
            <a:path>
              <a:moveTo>
                <a:pt x="349729" y="0"/>
              </a:moveTo>
              <a:lnTo>
                <a:pt x="349729" y="1142545"/>
              </a:lnTo>
              <a:lnTo>
                <a:pt x="0" y="1142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F4B1E-BBCF-4AA3-8406-53D1F981FCAD}">
      <dsp:nvSpPr>
        <dsp:cNvPr id="0" name=""/>
        <dsp:cNvSpPr/>
      </dsp:nvSpPr>
      <dsp:spPr>
        <a:xfrm>
          <a:off x="4012426" y="1061542"/>
          <a:ext cx="2746936" cy="2285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735"/>
              </a:lnTo>
              <a:lnTo>
                <a:pt x="2746936" y="2037735"/>
              </a:lnTo>
              <a:lnTo>
                <a:pt x="2746936" y="2285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FF810-5FE0-4DE2-BCFC-102AD11BEE2A}">
      <dsp:nvSpPr>
        <dsp:cNvPr id="0" name=""/>
        <dsp:cNvSpPr/>
      </dsp:nvSpPr>
      <dsp:spPr>
        <a:xfrm>
          <a:off x="3966706" y="1061542"/>
          <a:ext cx="91440" cy="2285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5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1ABEE-BBB6-436F-BA47-8B03570C8287}">
      <dsp:nvSpPr>
        <dsp:cNvPr id="0" name=""/>
        <dsp:cNvSpPr/>
      </dsp:nvSpPr>
      <dsp:spPr>
        <a:xfrm>
          <a:off x="1265489" y="1061542"/>
          <a:ext cx="2746936" cy="2285090"/>
        </a:xfrm>
        <a:custGeom>
          <a:avLst/>
          <a:gdLst/>
          <a:ahLst/>
          <a:cxnLst/>
          <a:rect l="0" t="0" r="0" b="0"/>
          <a:pathLst>
            <a:path>
              <a:moveTo>
                <a:pt x="2746936" y="0"/>
              </a:moveTo>
              <a:lnTo>
                <a:pt x="2746936" y="2037735"/>
              </a:lnTo>
              <a:lnTo>
                <a:pt x="0" y="2037735"/>
              </a:lnTo>
              <a:lnTo>
                <a:pt x="0" y="2285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D8E49-EAC6-42ED-B1F1-2EB9C69C09E9}">
      <dsp:nvSpPr>
        <dsp:cNvPr id="0" name=""/>
        <dsp:cNvSpPr/>
      </dsp:nvSpPr>
      <dsp:spPr>
        <a:xfrm>
          <a:off x="2988687" y="1448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149591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988687" y="1448"/>
        <a:ext cx="2047478" cy="1060093"/>
      </dsp:txXfrm>
    </dsp:sp>
    <dsp:sp modelId="{2B442B2F-5988-4937-BE5A-A251102B58F4}">
      <dsp:nvSpPr>
        <dsp:cNvPr id="0" name=""/>
        <dsp:cNvSpPr/>
      </dsp:nvSpPr>
      <dsp:spPr>
        <a:xfrm>
          <a:off x="3398182" y="825965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98182" y="825965"/>
        <a:ext cx="1842730" cy="353364"/>
      </dsp:txXfrm>
    </dsp:sp>
    <dsp:sp modelId="{6AE96250-9478-495E-ABEE-331D2E345128}">
      <dsp:nvSpPr>
        <dsp:cNvPr id="0" name=""/>
        <dsp:cNvSpPr/>
      </dsp:nvSpPr>
      <dsp:spPr>
        <a:xfrm>
          <a:off x="241750" y="3346632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149591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41750" y="3346632"/>
        <a:ext cx="2047478" cy="1060093"/>
      </dsp:txXfrm>
    </dsp:sp>
    <dsp:sp modelId="{3DD3D1BF-A3BF-4689-9726-3D2D5CEFF11A}">
      <dsp:nvSpPr>
        <dsp:cNvPr id="0" name=""/>
        <dsp:cNvSpPr/>
      </dsp:nvSpPr>
      <dsp:spPr>
        <a:xfrm>
          <a:off x="651246" y="4171149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51246" y="4171149"/>
        <a:ext cx="1842730" cy="353364"/>
      </dsp:txXfrm>
    </dsp:sp>
    <dsp:sp modelId="{6B80A185-37A4-4060-88E8-243C765C91DD}">
      <dsp:nvSpPr>
        <dsp:cNvPr id="0" name=""/>
        <dsp:cNvSpPr/>
      </dsp:nvSpPr>
      <dsp:spPr>
        <a:xfrm>
          <a:off x="2988687" y="3346632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149591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988687" y="3346632"/>
        <a:ext cx="2047478" cy="1060093"/>
      </dsp:txXfrm>
    </dsp:sp>
    <dsp:sp modelId="{0D0C4E41-B573-4423-BDEF-D00162CFD2EF}">
      <dsp:nvSpPr>
        <dsp:cNvPr id="0" name=""/>
        <dsp:cNvSpPr/>
      </dsp:nvSpPr>
      <dsp:spPr>
        <a:xfrm>
          <a:off x="3398182" y="4171149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98182" y="4171149"/>
        <a:ext cx="1842730" cy="353364"/>
      </dsp:txXfrm>
    </dsp:sp>
    <dsp:sp modelId="{B7B9F096-E7C3-44C7-9416-09FE273F854D}">
      <dsp:nvSpPr>
        <dsp:cNvPr id="0" name=""/>
        <dsp:cNvSpPr/>
      </dsp:nvSpPr>
      <dsp:spPr>
        <a:xfrm>
          <a:off x="5735623" y="3346632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149591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5735623" y="3346632"/>
        <a:ext cx="2047478" cy="1060093"/>
      </dsp:txXfrm>
    </dsp:sp>
    <dsp:sp modelId="{377B3081-CAFF-44DB-8BBE-8CB7A7236294}">
      <dsp:nvSpPr>
        <dsp:cNvPr id="0" name=""/>
        <dsp:cNvSpPr/>
      </dsp:nvSpPr>
      <dsp:spPr>
        <a:xfrm>
          <a:off x="6145118" y="4171149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145118" y="4171149"/>
        <a:ext cx="1842730" cy="353364"/>
      </dsp:txXfrm>
    </dsp:sp>
    <dsp:sp modelId="{72F9D4A8-BAE0-4CAE-A5A2-27F4A24A27BA}">
      <dsp:nvSpPr>
        <dsp:cNvPr id="0" name=""/>
        <dsp:cNvSpPr/>
      </dsp:nvSpPr>
      <dsp:spPr>
        <a:xfrm>
          <a:off x="1615218" y="1674040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149591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1615218" y="1674040"/>
        <a:ext cx="2047478" cy="1060093"/>
      </dsp:txXfrm>
    </dsp:sp>
    <dsp:sp modelId="{642335B0-D48F-4044-9C93-0D0FB27AA116}">
      <dsp:nvSpPr>
        <dsp:cNvPr id="0" name=""/>
        <dsp:cNvSpPr/>
      </dsp:nvSpPr>
      <dsp:spPr>
        <a:xfrm>
          <a:off x="2024714" y="2498557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024714" y="2498557"/>
        <a:ext cx="1842730" cy="3533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A1E3-CFCC-4881-A6C8-097DE054319B}">
      <dsp:nvSpPr>
        <dsp:cNvPr id="0" name=""/>
        <dsp:cNvSpPr/>
      </dsp:nvSpPr>
      <dsp:spPr>
        <a:xfrm>
          <a:off x="5085413" y="3087695"/>
          <a:ext cx="91440" cy="57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161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6A020-22C8-46BF-8EA1-FE61FA991591}">
      <dsp:nvSpPr>
        <dsp:cNvPr id="0" name=""/>
        <dsp:cNvSpPr/>
      </dsp:nvSpPr>
      <dsp:spPr>
        <a:xfrm>
          <a:off x="3922580" y="1256737"/>
          <a:ext cx="1208553" cy="575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955"/>
              </a:lnTo>
              <a:lnTo>
                <a:pt x="1208553" y="391955"/>
              </a:lnTo>
              <a:lnTo>
                <a:pt x="1208553" y="575161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795AE-3ACA-4A32-995A-BACAAA118D1E}">
      <dsp:nvSpPr>
        <dsp:cNvPr id="0" name=""/>
        <dsp:cNvSpPr/>
      </dsp:nvSpPr>
      <dsp:spPr>
        <a:xfrm>
          <a:off x="2668306" y="3087695"/>
          <a:ext cx="91440" cy="57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161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A3F5B-C8FF-4451-8E8C-922E6F10E542}">
      <dsp:nvSpPr>
        <dsp:cNvPr id="0" name=""/>
        <dsp:cNvSpPr/>
      </dsp:nvSpPr>
      <dsp:spPr>
        <a:xfrm>
          <a:off x="2714026" y="1256737"/>
          <a:ext cx="1208553" cy="575161"/>
        </a:xfrm>
        <a:custGeom>
          <a:avLst/>
          <a:gdLst/>
          <a:ahLst/>
          <a:cxnLst/>
          <a:rect l="0" t="0" r="0" b="0"/>
          <a:pathLst>
            <a:path>
              <a:moveTo>
                <a:pt x="1208553" y="0"/>
              </a:moveTo>
              <a:lnTo>
                <a:pt x="1208553" y="391955"/>
              </a:lnTo>
              <a:lnTo>
                <a:pt x="0" y="391955"/>
              </a:lnTo>
              <a:lnTo>
                <a:pt x="0" y="575161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DA42F-9EC7-4117-BF72-594968FF1226}">
      <dsp:nvSpPr>
        <dsp:cNvPr id="0" name=""/>
        <dsp:cNvSpPr/>
      </dsp:nvSpPr>
      <dsp:spPr>
        <a:xfrm>
          <a:off x="2933763" y="940"/>
          <a:ext cx="1977632" cy="125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C339E-36A7-41FB-B5DC-A6963EE3E841}">
      <dsp:nvSpPr>
        <dsp:cNvPr id="0" name=""/>
        <dsp:cNvSpPr/>
      </dsp:nvSpPr>
      <dsp:spPr>
        <a:xfrm>
          <a:off x="3153500" y="209690"/>
          <a:ext cx="1977632" cy="125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Политическое поведение</a:t>
          </a:r>
          <a:endParaRPr lang="ru-RU" sz="2800" kern="1200" dirty="0"/>
        </a:p>
      </dsp:txBody>
      <dsp:txXfrm>
        <a:off x="3190281" y="246471"/>
        <a:ext cx="1904070" cy="1182234"/>
      </dsp:txXfrm>
    </dsp:sp>
    <dsp:sp modelId="{C1AD4D13-E158-4B50-93F1-CE59B060EECA}">
      <dsp:nvSpPr>
        <dsp:cNvPr id="0" name=""/>
        <dsp:cNvSpPr/>
      </dsp:nvSpPr>
      <dsp:spPr>
        <a:xfrm>
          <a:off x="1725210" y="1831898"/>
          <a:ext cx="1977632" cy="125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755C1-9286-4BBC-83EF-A2B203400F70}">
      <dsp:nvSpPr>
        <dsp:cNvPr id="0" name=""/>
        <dsp:cNvSpPr/>
      </dsp:nvSpPr>
      <dsp:spPr>
        <a:xfrm>
          <a:off x="1944947" y="2040648"/>
          <a:ext cx="1977632" cy="125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Политическое участие</a:t>
          </a:r>
          <a:endParaRPr lang="ru-RU" sz="2000" kern="1200" dirty="0"/>
        </a:p>
      </dsp:txBody>
      <dsp:txXfrm>
        <a:off x="1981728" y="2077429"/>
        <a:ext cx="1904070" cy="1182234"/>
      </dsp:txXfrm>
    </dsp:sp>
    <dsp:sp modelId="{E4654CCC-3B99-4E10-A212-C44A0BBA6FDB}">
      <dsp:nvSpPr>
        <dsp:cNvPr id="0" name=""/>
        <dsp:cNvSpPr/>
      </dsp:nvSpPr>
      <dsp:spPr>
        <a:xfrm>
          <a:off x="1725210" y="3662856"/>
          <a:ext cx="1977632" cy="125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B5790-00E7-4D64-8405-7F95196708E1}">
      <dsp:nvSpPr>
        <dsp:cNvPr id="0" name=""/>
        <dsp:cNvSpPr/>
      </dsp:nvSpPr>
      <dsp:spPr>
        <a:xfrm>
          <a:off x="1944947" y="3871606"/>
          <a:ext cx="1977632" cy="125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Включенность в политическую жизнь</a:t>
          </a:r>
          <a:endParaRPr lang="ru-RU" sz="2000" kern="1200" dirty="0"/>
        </a:p>
      </dsp:txBody>
      <dsp:txXfrm>
        <a:off x="1981728" y="3908387"/>
        <a:ext cx="1904070" cy="1182234"/>
      </dsp:txXfrm>
    </dsp:sp>
    <dsp:sp modelId="{81180A36-235F-430B-B4DB-D86231407A66}">
      <dsp:nvSpPr>
        <dsp:cNvPr id="0" name=""/>
        <dsp:cNvSpPr/>
      </dsp:nvSpPr>
      <dsp:spPr>
        <a:xfrm>
          <a:off x="4142316" y="1831898"/>
          <a:ext cx="1977632" cy="125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97FB2-C51F-4EC3-909D-78AF2AD2B845}">
      <dsp:nvSpPr>
        <dsp:cNvPr id="0" name=""/>
        <dsp:cNvSpPr/>
      </dsp:nvSpPr>
      <dsp:spPr>
        <a:xfrm>
          <a:off x="4362053" y="2040648"/>
          <a:ext cx="1977632" cy="125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абсентеизм</a:t>
          </a:r>
          <a:endParaRPr lang="ru-RU" sz="2000" kern="1200" dirty="0"/>
        </a:p>
      </dsp:txBody>
      <dsp:txXfrm>
        <a:off x="4398834" y="2077429"/>
        <a:ext cx="1904070" cy="1182234"/>
      </dsp:txXfrm>
    </dsp:sp>
    <dsp:sp modelId="{685EC008-2BF3-4EFE-934D-876177DB7AAA}">
      <dsp:nvSpPr>
        <dsp:cNvPr id="0" name=""/>
        <dsp:cNvSpPr/>
      </dsp:nvSpPr>
      <dsp:spPr>
        <a:xfrm>
          <a:off x="4142316" y="3662856"/>
          <a:ext cx="1977632" cy="1255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12474-E633-4D46-B47F-C4CA776321D2}">
      <dsp:nvSpPr>
        <dsp:cNvPr id="0" name=""/>
        <dsp:cNvSpPr/>
      </dsp:nvSpPr>
      <dsp:spPr>
        <a:xfrm>
          <a:off x="4362053" y="3871606"/>
          <a:ext cx="1977632" cy="125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Отказ от политической активности</a:t>
          </a:r>
          <a:endParaRPr lang="ru-RU" sz="2000" kern="1200" dirty="0"/>
        </a:p>
      </dsp:txBody>
      <dsp:txXfrm>
        <a:off x="4398834" y="3908387"/>
        <a:ext cx="1904070" cy="1182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2B77F-D572-4B90-9C1A-494E2C52BFCE}">
      <dsp:nvSpPr>
        <dsp:cNvPr id="0" name=""/>
        <dsp:cNvSpPr/>
      </dsp:nvSpPr>
      <dsp:spPr>
        <a:xfrm>
          <a:off x="0" y="16697"/>
          <a:ext cx="6091499" cy="1467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СТРУКТУРА ПОЛИТИЧЕСКОГО ПРОЦЕССА</a:t>
          </a:r>
          <a:endParaRPr lang="ru-RU" sz="2800" kern="1200" dirty="0"/>
        </a:p>
      </dsp:txBody>
      <dsp:txXfrm>
        <a:off x="42987" y="59684"/>
        <a:ext cx="6005525" cy="1381695"/>
      </dsp:txXfrm>
    </dsp:sp>
    <dsp:sp modelId="{E2F72FE4-328B-4FF3-B051-47E96A0C3D64}">
      <dsp:nvSpPr>
        <dsp:cNvPr id="0" name=""/>
        <dsp:cNvSpPr/>
      </dsp:nvSpPr>
      <dsp:spPr>
        <a:xfrm>
          <a:off x="2250" y="1578309"/>
          <a:ext cx="2922984" cy="1467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СУБЪЕКТ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(НОСИТЕЛЬ ВЛАСТИ)</a:t>
          </a:r>
          <a:endParaRPr lang="ru-RU" sz="2400" kern="1200" dirty="0"/>
        </a:p>
      </dsp:txBody>
      <dsp:txXfrm>
        <a:off x="45237" y="1621296"/>
        <a:ext cx="2837010" cy="1381695"/>
      </dsp:txXfrm>
    </dsp:sp>
    <dsp:sp modelId="{1C0AD9E5-1644-4C6F-BE94-EBE0560841CC}">
      <dsp:nvSpPr>
        <dsp:cNvPr id="0" name=""/>
        <dsp:cNvSpPr/>
      </dsp:nvSpPr>
      <dsp:spPr>
        <a:xfrm>
          <a:off x="3170765" y="1578309"/>
          <a:ext cx="2922984" cy="1467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ОБЪЕКТ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(ЦЕЛЬ  ПРОЦЕССА)</a:t>
          </a:r>
          <a:endParaRPr lang="ru-RU" sz="2400" kern="1200" dirty="0"/>
        </a:p>
      </dsp:txBody>
      <dsp:txXfrm>
        <a:off x="3213752" y="1621296"/>
        <a:ext cx="2837010" cy="1381695"/>
      </dsp:txXfrm>
    </dsp:sp>
    <dsp:sp modelId="{649B2649-6630-4762-846E-83220F6C7B8F}">
      <dsp:nvSpPr>
        <dsp:cNvPr id="0" name=""/>
        <dsp:cNvSpPr/>
      </dsp:nvSpPr>
      <dsp:spPr>
        <a:xfrm>
          <a:off x="1463830" y="3039186"/>
          <a:ext cx="2922984" cy="1467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РЕСУРС</a:t>
          </a:r>
          <a:endParaRPr lang="ru-RU" sz="2400" kern="1200" dirty="0"/>
        </a:p>
      </dsp:txBody>
      <dsp:txXfrm>
        <a:off x="1506817" y="3082173"/>
        <a:ext cx="2837010" cy="1381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E2C85-8AFC-438B-AAAB-2B8896A5F293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1710"/>
        <a:ext cx="5158358" cy="1257304"/>
      </dsp:txXfrm>
    </dsp:sp>
    <dsp:sp modelId="{8FD3C2BD-06D1-4D8A-9B8E-503AE0CC1114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2C5D3-2D82-4DE0-B286-F5092F7060C8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1634329"/>
        <a:ext cx="5158358" cy="1257304"/>
      </dsp:txXfrm>
    </dsp:sp>
    <dsp:sp modelId="{B626207D-F269-4296-88EE-565DFE38B504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3EAE6-326F-4CB0-A483-9FEDAD90808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3266948"/>
        <a:ext cx="5158358" cy="1257304"/>
      </dsp:txXfrm>
    </dsp:sp>
    <dsp:sp modelId="{1DE86F41-431B-485F-8F0F-36B85F9E074F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04C27-1112-4020-8C2E-0C0317ABF036}">
      <dsp:nvSpPr>
        <dsp:cNvPr id="0" name=""/>
        <dsp:cNvSpPr/>
      </dsp:nvSpPr>
      <dsp:spPr>
        <a:xfrm>
          <a:off x="-6674046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36211-889D-441D-92C8-CA75C648B0BB}">
      <dsp:nvSpPr>
        <dsp:cNvPr id="0" name=""/>
        <dsp:cNvSpPr/>
      </dsp:nvSpPr>
      <dsp:spPr>
        <a:xfrm>
          <a:off x="819566" y="590465"/>
          <a:ext cx="6947821" cy="1180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Силы, способные участвовать в политическом процессе</a:t>
          </a:r>
          <a:endParaRPr lang="ru-RU" sz="2800" kern="1200" dirty="0"/>
        </a:p>
      </dsp:txBody>
      <dsp:txXfrm>
        <a:off x="819566" y="590465"/>
        <a:ext cx="6947821" cy="1180931"/>
      </dsp:txXfrm>
    </dsp:sp>
    <dsp:sp modelId="{8D697A0E-83A5-4793-8997-4048A2D5E534}">
      <dsp:nvSpPr>
        <dsp:cNvPr id="0" name=""/>
        <dsp:cNvSpPr/>
      </dsp:nvSpPr>
      <dsp:spPr>
        <a:xfrm>
          <a:off x="81484" y="442849"/>
          <a:ext cx="1476164" cy="14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99C8A-976E-4765-8412-B223E7CD7018}">
      <dsp:nvSpPr>
        <dsp:cNvPr id="0" name=""/>
        <dsp:cNvSpPr/>
      </dsp:nvSpPr>
      <dsp:spPr>
        <a:xfrm>
          <a:off x="1248834" y="2361862"/>
          <a:ext cx="6518553" cy="11809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Носители политической деятельности(завоевание, удержание и использование власти)</a:t>
          </a:r>
          <a:endParaRPr lang="ru-RU" sz="2800" kern="1200" dirty="0"/>
        </a:p>
      </dsp:txBody>
      <dsp:txXfrm>
        <a:off x="1248834" y="2361862"/>
        <a:ext cx="6518553" cy="1180931"/>
      </dsp:txXfrm>
    </dsp:sp>
    <dsp:sp modelId="{1A186AF7-91D1-45C2-96CB-8A2CC1046E9E}">
      <dsp:nvSpPr>
        <dsp:cNvPr id="0" name=""/>
        <dsp:cNvSpPr/>
      </dsp:nvSpPr>
      <dsp:spPr>
        <a:xfrm>
          <a:off x="510752" y="2214246"/>
          <a:ext cx="1476164" cy="14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F9CE9-16B3-4741-8E24-DAD169803CAE}">
      <dsp:nvSpPr>
        <dsp:cNvPr id="0" name=""/>
        <dsp:cNvSpPr/>
      </dsp:nvSpPr>
      <dsp:spPr>
        <a:xfrm>
          <a:off x="819566" y="4133259"/>
          <a:ext cx="6947821" cy="118093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36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Элиты, </a:t>
          </a:r>
          <a:r>
            <a:rPr lang="ru-RU" sz="3200" kern="1200" dirty="0" err="1" smtClean="0"/>
            <a:t>лобби,лидеры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>
        <a:off x="819566" y="4133259"/>
        <a:ext cx="6947821" cy="1180931"/>
      </dsp:txXfrm>
    </dsp:sp>
    <dsp:sp modelId="{FC8520D5-38E9-4125-A122-BA5F07EA57BB}">
      <dsp:nvSpPr>
        <dsp:cNvPr id="0" name=""/>
        <dsp:cNvSpPr/>
      </dsp:nvSpPr>
      <dsp:spPr>
        <a:xfrm>
          <a:off x="36003" y="4032451"/>
          <a:ext cx="1476164" cy="14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B6009-822A-4502-8A71-7BC460110C56}">
      <dsp:nvSpPr>
        <dsp:cNvPr id="0" name=""/>
        <dsp:cNvSpPr/>
      </dsp:nvSpPr>
      <dsp:spPr>
        <a:xfrm>
          <a:off x="2277777" y="2812886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586110" y="3078723"/>
        <a:ext cx="1370260" cy="1181402"/>
      </dsp:txXfrm>
    </dsp:sp>
    <dsp:sp modelId="{9FDA31A3-F018-468A-9CFA-6FA52129F536}">
      <dsp:nvSpPr>
        <dsp:cNvPr id="0" name=""/>
        <dsp:cNvSpPr/>
      </dsp:nvSpPr>
      <dsp:spPr>
        <a:xfrm>
          <a:off x="2329394" y="3569174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02091-0915-4766-8772-129377D13DAE}">
      <dsp:nvSpPr>
        <dsp:cNvPr id="0" name=""/>
        <dsp:cNvSpPr/>
      </dsp:nvSpPr>
      <dsp:spPr>
        <a:xfrm>
          <a:off x="579344" y="1892757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FAC1-DC7B-4DCE-A9AB-364678846F45}">
      <dsp:nvSpPr>
        <dsp:cNvPr id="0" name=""/>
        <dsp:cNvSpPr/>
      </dsp:nvSpPr>
      <dsp:spPr>
        <a:xfrm>
          <a:off x="1932009" y="3379536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A1D6F-7762-467A-B80E-95BDE9B449DE}">
      <dsp:nvSpPr>
        <dsp:cNvPr id="0" name=""/>
        <dsp:cNvSpPr/>
      </dsp:nvSpPr>
      <dsp:spPr>
        <a:xfrm>
          <a:off x="3970553" y="1872390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4278886" y="2138227"/>
        <a:ext cx="1370260" cy="1181402"/>
      </dsp:txXfrm>
    </dsp:sp>
    <dsp:sp modelId="{9DEDE610-D26F-4E5E-AC2E-69985647A4EB}">
      <dsp:nvSpPr>
        <dsp:cNvPr id="0" name=""/>
        <dsp:cNvSpPr/>
      </dsp:nvSpPr>
      <dsp:spPr>
        <a:xfrm>
          <a:off x="5328875" y="3357359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2C566-6A18-4F9C-BFA1-ADBFDA0096E9}">
      <dsp:nvSpPr>
        <dsp:cNvPr id="0" name=""/>
        <dsp:cNvSpPr/>
      </dsp:nvSpPr>
      <dsp:spPr>
        <a:xfrm>
          <a:off x="5663329" y="2812886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A9AEA-5091-47B4-99F6-0474F12D3C47}">
      <dsp:nvSpPr>
        <dsp:cNvPr id="0" name=""/>
        <dsp:cNvSpPr/>
      </dsp:nvSpPr>
      <dsp:spPr>
        <a:xfrm>
          <a:off x="5714947" y="3569174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C0D83-F97E-4983-AE60-F8DC73AEA75E}">
      <dsp:nvSpPr>
        <dsp:cNvPr id="0" name=""/>
        <dsp:cNvSpPr/>
      </dsp:nvSpPr>
      <dsp:spPr>
        <a:xfrm>
          <a:off x="2277777" y="935969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586110" y="1201806"/>
        <a:ext cx="1370260" cy="1181402"/>
      </dsp:txXfrm>
    </dsp:sp>
    <dsp:sp modelId="{30472577-F7D0-422B-93CF-820BC878C064}">
      <dsp:nvSpPr>
        <dsp:cNvPr id="0" name=""/>
        <dsp:cNvSpPr/>
      </dsp:nvSpPr>
      <dsp:spPr>
        <a:xfrm>
          <a:off x="3624785" y="973082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F671C-08E9-45EA-BAC5-8A11656793A2}">
      <dsp:nvSpPr>
        <dsp:cNvPr id="0" name=""/>
        <dsp:cNvSpPr/>
      </dsp:nvSpPr>
      <dsp:spPr>
        <a:xfrm>
          <a:off x="3970553" y="0"/>
          <a:ext cx="1986926" cy="17130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59D17-6562-41D1-92E2-1C5E5B29385A}">
      <dsp:nvSpPr>
        <dsp:cNvPr id="0" name=""/>
        <dsp:cNvSpPr/>
      </dsp:nvSpPr>
      <dsp:spPr>
        <a:xfrm>
          <a:off x="4029241" y="752215"/>
          <a:ext cx="232633" cy="200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B995E-18F4-483B-B0AC-0B16FA9FE600}">
      <dsp:nvSpPr>
        <dsp:cNvPr id="0" name=""/>
        <dsp:cNvSpPr/>
      </dsp:nvSpPr>
      <dsp:spPr>
        <a:xfrm>
          <a:off x="472502" y="288864"/>
          <a:ext cx="1073639" cy="10738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1BCB-2B54-481E-B69E-DBCCA8CD71F3}">
      <dsp:nvSpPr>
        <dsp:cNvPr id="0" name=""/>
        <dsp:cNvSpPr/>
      </dsp:nvSpPr>
      <dsp:spPr>
        <a:xfrm rot="10800000" flipV="1">
          <a:off x="0" y="443727"/>
          <a:ext cx="2016223" cy="37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личность</a:t>
          </a:r>
          <a:endParaRPr lang="ru-RU" sz="700" kern="1200" dirty="0"/>
        </a:p>
      </dsp:txBody>
      <dsp:txXfrm rot="-10800000">
        <a:off x="0" y="443727"/>
        <a:ext cx="2016223" cy="373847"/>
      </dsp:txXfrm>
    </dsp:sp>
    <dsp:sp modelId="{042DD753-8AB7-4E7D-915D-8528C1F3AA13}">
      <dsp:nvSpPr>
        <dsp:cNvPr id="0" name=""/>
        <dsp:cNvSpPr/>
      </dsp:nvSpPr>
      <dsp:spPr>
        <a:xfrm>
          <a:off x="174302" y="905843"/>
          <a:ext cx="1073639" cy="10738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0AC7-709D-40FD-8EAF-1F22AF116981}">
      <dsp:nvSpPr>
        <dsp:cNvPr id="0" name=""/>
        <dsp:cNvSpPr/>
      </dsp:nvSpPr>
      <dsp:spPr>
        <a:xfrm>
          <a:off x="412821" y="1297088"/>
          <a:ext cx="596600" cy="29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Политические институты</a:t>
          </a:r>
          <a:endParaRPr lang="ru-RU" sz="700" kern="1200" dirty="0"/>
        </a:p>
      </dsp:txBody>
      <dsp:txXfrm>
        <a:off x="412821" y="1297088"/>
        <a:ext cx="596600" cy="298228"/>
      </dsp:txXfrm>
    </dsp:sp>
    <dsp:sp modelId="{7D8C1922-205C-4385-BC56-5B97952DFD60}">
      <dsp:nvSpPr>
        <dsp:cNvPr id="0" name=""/>
        <dsp:cNvSpPr/>
      </dsp:nvSpPr>
      <dsp:spPr>
        <a:xfrm>
          <a:off x="548916" y="1596655"/>
          <a:ext cx="922422" cy="9227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58B71-6DCC-4803-8311-ED2EB28384F9}">
      <dsp:nvSpPr>
        <dsp:cNvPr id="0" name=""/>
        <dsp:cNvSpPr/>
      </dsp:nvSpPr>
      <dsp:spPr>
        <a:xfrm>
          <a:off x="711223" y="1918528"/>
          <a:ext cx="596600" cy="29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Политические роли</a:t>
          </a:r>
          <a:endParaRPr lang="ru-RU" sz="700" kern="1200" dirty="0"/>
        </a:p>
      </dsp:txBody>
      <dsp:txXfrm>
        <a:off x="711223" y="1918528"/>
        <a:ext cx="596600" cy="29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C9FA2-3007-4B7E-A794-01A7F93E3CC5}">
      <dsp:nvSpPr>
        <dsp:cNvPr id="0" name=""/>
        <dsp:cNvSpPr/>
      </dsp:nvSpPr>
      <dsp:spPr>
        <a:xfrm>
          <a:off x="731176" y="629765"/>
          <a:ext cx="1265360" cy="12655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D7FC-AE12-4DA6-A096-604C484624A3}">
      <dsp:nvSpPr>
        <dsp:cNvPr id="0" name=""/>
        <dsp:cNvSpPr/>
      </dsp:nvSpPr>
      <dsp:spPr>
        <a:xfrm>
          <a:off x="1010862" y="1086668"/>
          <a:ext cx="703136" cy="35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классы</a:t>
          </a:r>
          <a:endParaRPr lang="ru-RU" sz="1800" kern="1200" dirty="0"/>
        </a:p>
      </dsp:txBody>
      <dsp:txXfrm>
        <a:off x="1010862" y="1086668"/>
        <a:ext cx="703136" cy="351484"/>
      </dsp:txXfrm>
    </dsp:sp>
    <dsp:sp modelId="{93A1C7F6-4C43-46BB-88BD-F716960C7E20}">
      <dsp:nvSpPr>
        <dsp:cNvPr id="0" name=""/>
        <dsp:cNvSpPr/>
      </dsp:nvSpPr>
      <dsp:spPr>
        <a:xfrm>
          <a:off x="379726" y="1356919"/>
          <a:ext cx="1265360" cy="12655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6E20F-D92B-47D2-B7E0-0044626C21FA}">
      <dsp:nvSpPr>
        <dsp:cNvPr id="0" name=""/>
        <dsp:cNvSpPr/>
      </dsp:nvSpPr>
      <dsp:spPr>
        <a:xfrm>
          <a:off x="660839" y="1818028"/>
          <a:ext cx="703136" cy="35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народ</a:t>
          </a:r>
          <a:endParaRPr lang="ru-RU" sz="1800" kern="1200" dirty="0"/>
        </a:p>
      </dsp:txBody>
      <dsp:txXfrm>
        <a:off x="660839" y="1818028"/>
        <a:ext cx="703136" cy="351484"/>
      </dsp:txXfrm>
    </dsp:sp>
    <dsp:sp modelId="{42FDFD78-2661-4868-8432-5FC6FA200E06}">
      <dsp:nvSpPr>
        <dsp:cNvPr id="0" name=""/>
        <dsp:cNvSpPr/>
      </dsp:nvSpPr>
      <dsp:spPr>
        <a:xfrm>
          <a:off x="821236" y="2171090"/>
          <a:ext cx="1087140" cy="10875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A792B-0BE4-4B1D-8809-863DDEE71E27}">
      <dsp:nvSpPr>
        <dsp:cNvPr id="0" name=""/>
        <dsp:cNvSpPr/>
      </dsp:nvSpPr>
      <dsp:spPr>
        <a:xfrm>
          <a:off x="1012526" y="2550440"/>
          <a:ext cx="703136" cy="35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страта</a:t>
          </a:r>
          <a:endParaRPr lang="ru-RU" sz="1800" kern="1200" dirty="0"/>
        </a:p>
      </dsp:txBody>
      <dsp:txXfrm>
        <a:off x="1012526" y="2550440"/>
        <a:ext cx="703136" cy="351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64083-2EA8-487E-AB87-79840F768A11}">
      <dsp:nvSpPr>
        <dsp:cNvPr id="0" name=""/>
        <dsp:cNvSpPr/>
      </dsp:nvSpPr>
      <dsp:spPr>
        <a:xfrm>
          <a:off x="1019215" y="199735"/>
          <a:ext cx="1763835" cy="17641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0F3B2-1806-423E-A0BF-4776FCD30E47}">
      <dsp:nvSpPr>
        <dsp:cNvPr id="0" name=""/>
        <dsp:cNvSpPr/>
      </dsp:nvSpPr>
      <dsp:spPr>
        <a:xfrm>
          <a:off x="1409081" y="836630"/>
          <a:ext cx="980129" cy="489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Политики по профессии</a:t>
          </a:r>
          <a:endParaRPr lang="ru-RU" sz="1000" kern="1200" dirty="0"/>
        </a:p>
      </dsp:txBody>
      <dsp:txXfrm>
        <a:off x="1409081" y="836630"/>
        <a:ext cx="980129" cy="489947"/>
      </dsp:txXfrm>
    </dsp:sp>
    <dsp:sp modelId="{DC4AD870-8562-462E-8542-2E2BD0B216AC}">
      <dsp:nvSpPr>
        <dsp:cNvPr id="0" name=""/>
        <dsp:cNvSpPr/>
      </dsp:nvSpPr>
      <dsp:spPr>
        <a:xfrm>
          <a:off x="529316" y="1213344"/>
          <a:ext cx="1763835" cy="17641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A04F0-B79C-4D45-B570-938CBDF7F614}">
      <dsp:nvSpPr>
        <dsp:cNvPr id="0" name=""/>
        <dsp:cNvSpPr/>
      </dsp:nvSpPr>
      <dsp:spPr>
        <a:xfrm>
          <a:off x="921169" y="1856102"/>
          <a:ext cx="980129" cy="489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Политики по совместительству</a:t>
          </a:r>
          <a:endParaRPr lang="ru-RU" sz="1000" kern="1200" dirty="0"/>
        </a:p>
      </dsp:txBody>
      <dsp:txXfrm>
        <a:off x="921169" y="1856102"/>
        <a:ext cx="980129" cy="489947"/>
      </dsp:txXfrm>
    </dsp:sp>
    <dsp:sp modelId="{7A812E9F-BC3D-4C7B-A217-38BF6EFF2E99}">
      <dsp:nvSpPr>
        <dsp:cNvPr id="0" name=""/>
        <dsp:cNvSpPr/>
      </dsp:nvSpPr>
      <dsp:spPr>
        <a:xfrm>
          <a:off x="1144754" y="2348248"/>
          <a:ext cx="1515408" cy="151601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353B9-62F2-4B29-81BD-2E9B0AD4360D}">
      <dsp:nvSpPr>
        <dsp:cNvPr id="0" name=""/>
        <dsp:cNvSpPr/>
      </dsp:nvSpPr>
      <dsp:spPr>
        <a:xfrm>
          <a:off x="1411400" y="2877040"/>
          <a:ext cx="980129" cy="489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Группы интересов</a:t>
          </a:r>
          <a:endParaRPr lang="ru-RU" sz="1000" kern="1200" dirty="0"/>
        </a:p>
      </dsp:txBody>
      <dsp:txXfrm>
        <a:off x="1411400" y="2877040"/>
        <a:ext cx="980129" cy="489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5B8D7-F420-4249-8758-C54E1C7D3C0C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AC6D7-EB3C-4263-B4EC-55A23B31B8FE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государство</a:t>
          </a:r>
          <a:endParaRPr lang="ru-RU" sz="1600" kern="1200" dirty="0"/>
        </a:p>
      </dsp:txBody>
      <dsp:txXfrm>
        <a:off x="2773960" y="706323"/>
        <a:ext cx="1086973" cy="543356"/>
      </dsp:txXfrm>
    </dsp:sp>
    <dsp:sp modelId="{9E73CA79-43D0-4BAB-BEF8-AFF7EED70261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AB68C-4B7D-40CF-93EE-F81CBD406E9B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Группы давления</a:t>
          </a:r>
          <a:endParaRPr lang="ru-RU" sz="1600" kern="1200" dirty="0"/>
        </a:p>
      </dsp:txBody>
      <dsp:txXfrm>
        <a:off x="2232861" y="1836927"/>
        <a:ext cx="1086973" cy="543356"/>
      </dsp:txXfrm>
    </dsp:sp>
    <dsp:sp modelId="{D7B68067-B726-4972-85B4-CBBB295E1DD7}">
      <dsp:nvSpPr>
        <dsp:cNvPr id="0" name=""/>
        <dsp:cNvSpPr/>
      </dsp:nvSpPr>
      <dsp:spPr>
        <a:xfrm>
          <a:off x="2471928" y="2392037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40DA1-7C5A-482D-93AF-B8413E99DCC3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нации</a:t>
          </a:r>
          <a:endParaRPr lang="ru-RU" sz="1600" kern="1200" dirty="0"/>
        </a:p>
      </dsp:txBody>
      <dsp:txXfrm>
        <a:off x="2776532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7D33-5304-4E59-A1D2-EC2665D2F713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B0AD5-42AF-4571-8391-6AC4F3644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1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0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9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8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1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8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1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9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3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2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DAB3-9A83-436B-B2C2-F71094CE78F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6CFB-3FBF-431A-8F59-93C30F7A7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Layout" Target="../diagrams/layout5.xml"/><Relationship Id="rId21" Type="http://schemas.openxmlformats.org/officeDocument/2006/relationships/diagramColors" Target="../diagrams/colors8.xml"/><Relationship Id="rId7" Type="http://schemas.openxmlformats.org/officeDocument/2006/relationships/image" Target="../media/image2.jpe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ПОЛИТИЧЕСКИЕ ПРОЦЕССЫ И ПОЛИТИЧЕСКАЯ ДЕЯТЕЛЬНОСТЬ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5661248"/>
            <a:ext cx="5580062" cy="1052512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Политика и власть</a:t>
            </a:r>
          </a:p>
        </p:txBody>
      </p:sp>
    </p:spTree>
    <p:extLst>
      <p:ext uri="{BB962C8B-B14F-4D97-AF65-F5344CB8AC3E}">
        <p14:creationId xmlns:p14="http://schemas.microsoft.com/office/powerpoint/2010/main" val="29673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20" y="284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PROCESSUS</a:t>
            </a:r>
            <a:r>
              <a:rPr lang="ru-RU" sz="7200" dirty="0" smtClean="0">
                <a:solidFill>
                  <a:srgbClr val="FF0000"/>
                </a:solidFill>
              </a:rPr>
              <a:t> -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ПРОДВИЖЕНИЕ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ПОЛИТИЧЕСКИЙ ПРОЦЕСС – ДЕЯТЕЛЬНОСТЬ ПО ФОРМИРОВАНИЮ И ФУНКЦИОНИРОВАНИЮ ПОЛИТИЧЕСКОЙ СИСТЕМЫ.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7983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2199578"/>
              </p:ext>
            </p:extLst>
          </p:nvPr>
        </p:nvGraphicFramePr>
        <p:xfrm>
          <a:off x="1524000" y="1397000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008" y="144016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87624" y="1268760"/>
            <a:ext cx="6624736" cy="14401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Уровни политического процесса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051720" y="2708920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372200" y="2708920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3573016"/>
            <a:ext cx="2808312" cy="11344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микрополитика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3573016"/>
            <a:ext cx="2880320" cy="12744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макрополитика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5938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6753964"/>
              </p:ext>
            </p:extLst>
          </p:nvPr>
        </p:nvGraphicFramePr>
        <p:xfrm>
          <a:off x="755576" y="404664"/>
          <a:ext cx="78488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5" y="1340768"/>
            <a:ext cx="144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ru-RU" sz="2000" dirty="0" smtClean="0"/>
              <a:t> процесса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2852936"/>
            <a:ext cx="177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dirty="0" smtClean="0"/>
              <a:t> политики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67266" y="4971675"/>
            <a:ext cx="99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</a:t>
            </a:r>
            <a:r>
              <a:rPr lang="ru-RU" dirty="0" smtClean="0"/>
              <a:t>власти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60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844" y="0"/>
            <a:ext cx="9144000" cy="69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5630905"/>
              </p:ext>
            </p:extLst>
          </p:nvPr>
        </p:nvGraphicFramePr>
        <p:xfrm>
          <a:off x="323528" y="1556792"/>
          <a:ext cx="20162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52634617"/>
              </p:ext>
            </p:extLst>
          </p:nvPr>
        </p:nvGraphicFramePr>
        <p:xfrm>
          <a:off x="1547664" y="2564904"/>
          <a:ext cx="23762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48679254"/>
              </p:ext>
            </p:extLst>
          </p:nvPr>
        </p:nvGraphicFramePr>
        <p:xfrm>
          <a:off x="5580112" y="1397000"/>
          <a:ext cx="3312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8308924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07904" y="548680"/>
            <a:ext cx="5262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Классификация субъектов политики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1288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4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64819735"/>
              </p:ext>
            </p:extLst>
          </p:nvPr>
        </p:nvGraphicFramePr>
        <p:xfrm>
          <a:off x="539552" y="1268760"/>
          <a:ext cx="8064897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25438"/>
            <a:ext cx="8675687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542</TotalTime>
  <Words>106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ПОЛИТИЧЕСКИЕ ПРОЦЕССЫ И ПОЛИТИЧЕСКАЯ ДЕЯТЕЛЬНОСТЬ</vt:lpstr>
      <vt:lpstr>PROCESSUS -</vt:lpstr>
      <vt:lpstr>Презентация PowerPoint</vt:lpstr>
      <vt:lpstr>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Политический процесс</dc:title>
  <dc:creator>User</dc:creator>
  <cp:lastModifiedBy>User</cp:lastModifiedBy>
  <cp:revision>20</cp:revision>
  <dcterms:created xsi:type="dcterms:W3CDTF">2020-04-03T12:47:02Z</dcterms:created>
  <dcterms:modified xsi:type="dcterms:W3CDTF">2020-04-04T18:53:05Z</dcterms:modified>
</cp:coreProperties>
</file>