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34" autoAdjust="0"/>
  </p:normalViewPr>
  <p:slideViewPr>
    <p:cSldViewPr>
      <p:cViewPr>
        <p:scale>
          <a:sx n="92" d="100"/>
          <a:sy n="92" d="100"/>
        </p:scale>
        <p:origin x="-126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F76D-30D4-4A89-A9B9-7810C37E6A5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13FD9-3397-429A-B5B2-58C47BDB0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6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3FD9-3397-429A-B5B2-58C47BDB0F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8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6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9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2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0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9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1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7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14B8-86C8-4728-886A-1F6CE79B7103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5E65-938B-4C6B-8DB6-5E320707D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– индивид - личность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Биологическая и социальная сущность человека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Социализация и ее агенты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Личность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Ролевая и статусная характеристика личности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9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епродуктивные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Половой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Р</a:t>
            </a:r>
            <a:r>
              <a:rPr lang="ru-RU" dirty="0" smtClean="0"/>
              <a:t>одительский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21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Родственной консолидации</a:t>
            </a:r>
          </a:p>
          <a:p>
            <a:r>
              <a:rPr lang="ru-RU" dirty="0" smtClean="0"/>
              <a:t>Неродственной изоляции</a:t>
            </a:r>
          </a:p>
          <a:p>
            <a:r>
              <a:rPr lang="ru-RU" dirty="0" smtClean="0"/>
              <a:t>Конформизма(конформной консолидации)</a:t>
            </a:r>
          </a:p>
          <a:p>
            <a:r>
              <a:rPr lang="ru-RU" dirty="0" smtClean="0"/>
              <a:t>Вертикальной консолидации(иерархический)</a:t>
            </a:r>
          </a:p>
          <a:p>
            <a:r>
              <a:rPr lang="ru-RU" dirty="0" smtClean="0"/>
              <a:t>Горизонтальной консолидации</a:t>
            </a:r>
          </a:p>
          <a:p>
            <a:r>
              <a:rPr lang="ru-RU" dirty="0" smtClean="0"/>
              <a:t>Клептомании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92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Адаптация к эволюционной среде обитания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Территориальный</a:t>
            </a:r>
          </a:p>
          <a:p>
            <a:r>
              <a:rPr lang="ru-RU" dirty="0" smtClean="0"/>
              <a:t>Ландшафтных предпочтений</a:t>
            </a:r>
          </a:p>
          <a:p>
            <a:r>
              <a:rPr lang="ru-RU" dirty="0" smtClean="0"/>
              <a:t>Поиска и собирательства</a:t>
            </a:r>
          </a:p>
          <a:p>
            <a:r>
              <a:rPr lang="ru-RU" dirty="0" smtClean="0"/>
              <a:t>Конструктивистские</a:t>
            </a:r>
          </a:p>
          <a:p>
            <a:r>
              <a:rPr lang="ru-RU" dirty="0" smtClean="0"/>
              <a:t>Миграции</a:t>
            </a:r>
          </a:p>
          <a:p>
            <a:r>
              <a:rPr lang="ru-RU" dirty="0" smtClean="0"/>
              <a:t>Самоограничения численности вида</a:t>
            </a:r>
          </a:p>
          <a:p>
            <a:r>
              <a:rPr lang="ru-RU" dirty="0" smtClean="0"/>
              <a:t>Охоты и рыболовства</a:t>
            </a:r>
          </a:p>
          <a:p>
            <a:r>
              <a:rPr lang="ru-RU" dirty="0" smtClean="0"/>
              <a:t>Агро- и </a:t>
            </a:r>
            <a:r>
              <a:rPr lang="ru-RU" dirty="0" err="1" smtClean="0"/>
              <a:t>веткультурный</a:t>
            </a:r>
            <a:endParaRPr lang="ru-RU" dirty="0" smtClean="0"/>
          </a:p>
          <a:p>
            <a:r>
              <a:rPr lang="ru-RU" dirty="0" smtClean="0"/>
              <a:t>Тяги к огню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8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Коммуникативные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Мимика и жесты</a:t>
            </a:r>
          </a:p>
          <a:p>
            <a:r>
              <a:rPr lang="ru-RU" dirty="0" smtClean="0"/>
              <a:t>Невербальная и звуковая коммуникация</a:t>
            </a:r>
          </a:p>
          <a:p>
            <a:r>
              <a:rPr lang="ru-RU" dirty="0" smtClean="0"/>
              <a:t>Лингвистический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88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erectus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7117"/>
            <a:ext cx="62646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1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</a:t>
            </a:r>
            <a:r>
              <a:rPr lang="en-US" dirty="0" err="1" smtClean="0"/>
              <a:t>habilis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4" y="1052736"/>
            <a:ext cx="9144000" cy="62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6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неандерталец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3709"/>
            <a:ext cx="54779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кроманьонцы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20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ТОТИПОПЕНТНОСТЬ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(ЛАТ. </a:t>
            </a:r>
            <a:r>
              <a:rPr lang="en-US" dirty="0" smtClean="0"/>
              <a:t>TOTUS – </a:t>
            </a:r>
            <a:r>
              <a:rPr lang="ru-RU" dirty="0" smtClean="0"/>
              <a:t>ВЕСЬ И </a:t>
            </a:r>
            <a:r>
              <a:rPr lang="en-US" dirty="0" smtClean="0"/>
              <a:t>POTENTIAL</a:t>
            </a:r>
            <a:r>
              <a:rPr lang="ru-RU" dirty="0" smtClean="0"/>
              <a:t> – СИЛА, СПОСОБНОСТЬ РЕАЛИЗОВЫВАТЬ МНОГИН ВОЗМОЖНОСТИ)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ДЕЯТЕЛЬНОСТЬ</a:t>
            </a:r>
          </a:p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ВИД АКТИВНОСТИ, НАПРАВЛЕННОЙ НА ТАКОЕ ИЗМЕНЕНИЕ ВНЕШНЕЙ СРЕДЫ, ЧТОБЫ ПОЛУЧИЛСЯ ПРОДУКТ (МАТЕРИАЛЬНЫЙ ИЛИ ДУХОВНЫЙ)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5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ОБЩЕНИЕ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КОММУНИКАЦИЯ, ОБМЕН ИДЕЯМИ, ЭМОЦИЯМИ И МАТЕРИАЛЬНЫМИ ПРЕДМЕТАМИ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51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Поведение</a:t>
            </a:r>
          </a:p>
          <a:p>
            <a:pPr marL="0" indent="0" algn="ctr">
              <a:buNone/>
            </a:pPr>
            <a:r>
              <a:rPr lang="ru-RU" sz="3600" dirty="0"/>
              <a:t>а</a:t>
            </a:r>
            <a:r>
              <a:rPr lang="ru-RU" sz="3600" dirty="0" smtClean="0"/>
              <a:t>ктивность, направленная на изменение состояния субъекта, его позиции в обществе и к обществу.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5407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141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Человек – индивид - личность</vt:lpstr>
      <vt:lpstr>Homo erectus</vt:lpstr>
      <vt:lpstr>Homo habilis</vt:lpstr>
      <vt:lpstr>неандерталец</vt:lpstr>
      <vt:lpstr>кроманьонцы</vt:lpstr>
      <vt:lpstr>Презентация PowerPoint</vt:lpstr>
      <vt:lpstr>Презентация PowerPoint</vt:lpstr>
      <vt:lpstr>Презентация PowerPoint</vt:lpstr>
      <vt:lpstr>Презентация PowerPoint</vt:lpstr>
      <vt:lpstr>Репродуктивные</vt:lpstr>
      <vt:lpstr>Социальные</vt:lpstr>
      <vt:lpstr>Адаптация к эволюционной среде обитания</vt:lpstr>
      <vt:lpstr>Коммуникативные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– индивид - личность</dc:title>
  <dc:creator>User</dc:creator>
  <cp:lastModifiedBy>user</cp:lastModifiedBy>
  <cp:revision>11</cp:revision>
  <dcterms:created xsi:type="dcterms:W3CDTF">2017-02-17T13:13:06Z</dcterms:created>
  <dcterms:modified xsi:type="dcterms:W3CDTF">2020-09-03T11:22:04Z</dcterms:modified>
</cp:coreProperties>
</file>