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CF9B-5CB8-4CD7-B17C-2DBF5CB603E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2A61-B425-42D8-8A05-8F53CB83DA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CF9B-5CB8-4CD7-B17C-2DBF5CB603E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2A61-B425-42D8-8A05-8F53CB83DA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CF9B-5CB8-4CD7-B17C-2DBF5CB603E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2A61-B425-42D8-8A05-8F53CB83DA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CF9B-5CB8-4CD7-B17C-2DBF5CB603E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2A61-B425-42D8-8A05-8F53CB83DA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CF9B-5CB8-4CD7-B17C-2DBF5CB603E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2A61-B425-42D8-8A05-8F53CB83DA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CF9B-5CB8-4CD7-B17C-2DBF5CB603E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2A61-B425-42D8-8A05-8F53CB83DA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CF9B-5CB8-4CD7-B17C-2DBF5CB603E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2A61-B425-42D8-8A05-8F53CB83DA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CF9B-5CB8-4CD7-B17C-2DBF5CB603E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2A61-B425-42D8-8A05-8F53CB83DA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CF9B-5CB8-4CD7-B17C-2DBF5CB603E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2A61-B425-42D8-8A05-8F53CB83DA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CF9B-5CB8-4CD7-B17C-2DBF5CB603E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2A61-B425-42D8-8A05-8F53CB83DA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CF9B-5CB8-4CD7-B17C-2DBF5CB603E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2A61-B425-42D8-8A05-8F53CB83DA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68CF9B-5CB8-4CD7-B17C-2DBF5CB603E4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D12A61-B425-42D8-8A05-8F53CB83DA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764704"/>
            <a:ext cx="6629400" cy="403244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СОЦИАЛЬНЫЕ ИНСТИТУТЫ И СОЦИАЛЬНЫЙ КОНТРОЛЬ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8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2492896"/>
            <a:ext cx="7262192" cy="3312368"/>
          </a:xfrm>
        </p:spPr>
        <p:txBody>
          <a:bodyPr/>
          <a:lstStyle/>
          <a:p>
            <a:r>
              <a:rPr lang="ru-RU" altLang="ru-RU" sz="2800" dirty="0">
                <a:solidFill>
                  <a:srgbClr val="FF0000"/>
                </a:solidFill>
              </a:rPr>
              <a:t>Предназначение социальных институтов — </a:t>
            </a:r>
            <a:br>
              <a:rPr lang="ru-RU" altLang="ru-RU" sz="2800" dirty="0">
                <a:solidFill>
                  <a:srgbClr val="FF0000"/>
                </a:solidFill>
              </a:rPr>
            </a:br>
            <a:r>
              <a:rPr lang="ru-RU" altLang="ru-RU" sz="2800" dirty="0">
                <a:solidFill>
                  <a:srgbClr val="FF0000"/>
                </a:solidFill>
              </a:rPr>
              <a:t>  удовлетворять важнейшие жизненные потребности коллектива. </a:t>
            </a:r>
            <a:br>
              <a:rPr lang="ru-RU" altLang="ru-RU" sz="2800" dirty="0">
                <a:solidFill>
                  <a:srgbClr val="FF0000"/>
                </a:solidFill>
              </a:rPr>
            </a:br>
            <a:r>
              <a:rPr lang="ru-RU" altLang="ru-RU" sz="2600" b="0" dirty="0" smtClean="0">
                <a:solidFill>
                  <a:srgbClr val="FF0000"/>
                </a:solidFill>
                <a:effectLst/>
                <a:latin typeface="Century Gothic"/>
              </a:rPr>
              <a:t> 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en-US" altLang="ru-RU" sz="3600" b="1" dirty="0" err="1">
                <a:solidFill>
                  <a:srgbClr val="FF0000"/>
                </a:solidFill>
                <a:latin typeface="Century Gothic"/>
              </a:rPr>
              <a:t>institutum</a:t>
            </a:r>
            <a:r>
              <a:rPr lang="ru-RU" altLang="ru-RU" sz="3600" b="1" dirty="0">
                <a:solidFill>
                  <a:srgbClr val="FF0000"/>
                </a:solidFill>
                <a:latin typeface="Century Gothic"/>
              </a:rPr>
              <a:t> — установление, устройство.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2274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0" dirty="0" smtClean="0">
                <a:solidFill>
                  <a:srgbClr val="FF0000"/>
                </a:solidFill>
                <a:effectLst/>
                <a:latin typeface="Arial"/>
              </a:rPr>
              <a:t/>
            </a:r>
            <a:br>
              <a:rPr lang="ru-RU" sz="2800" b="0" dirty="0" smtClean="0">
                <a:solidFill>
                  <a:srgbClr val="FF0000"/>
                </a:solidFill>
                <a:effectLst/>
                <a:latin typeface="Arial"/>
              </a:rPr>
            </a:br>
            <a:r>
              <a:rPr lang="ru-RU" sz="2800" b="0" dirty="0" smtClean="0">
                <a:solidFill>
                  <a:srgbClr val="FF0000"/>
                </a:solidFill>
                <a:effectLst/>
                <a:latin typeface="Arial"/>
              </a:rPr>
              <a:t>ВЕБЛЕН  </a:t>
            </a:r>
            <a:r>
              <a:rPr lang="ru-RU" sz="2800" b="0" dirty="0" err="1" smtClean="0">
                <a:solidFill>
                  <a:srgbClr val="FF0000"/>
                </a:solidFill>
                <a:effectLst/>
                <a:latin typeface="Arial"/>
              </a:rPr>
              <a:t>Торстейн</a:t>
            </a:r>
            <a:r>
              <a:rPr lang="ru-RU" sz="2800" b="0" dirty="0" smtClean="0">
                <a:solidFill>
                  <a:srgbClr val="FF0000"/>
                </a:solidFill>
                <a:effectLst/>
                <a:latin typeface="Arial"/>
              </a:rPr>
              <a:t> (1857-1929)</a:t>
            </a:r>
            <a:endParaRPr lang="ru-RU" sz="2800" b="0" dirty="0">
              <a:solidFill>
                <a:srgbClr val="FF0000"/>
              </a:solidFill>
              <a:effectLst/>
              <a:latin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48680"/>
            <a:ext cx="398182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94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Маркс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Карл (1818-1857)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34563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9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ДЮРКГЕЙМ ЭМИЛЬ (1858-1917)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9" y="692695"/>
            <a:ext cx="4117651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2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3747857"/>
              </p:ext>
            </p:extLst>
          </p:nvPr>
        </p:nvGraphicFramePr>
        <p:xfrm>
          <a:off x="1143000" y="731838"/>
          <a:ext cx="7173416" cy="5688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1478"/>
                <a:gridCol w="1391478"/>
                <a:gridCol w="1391478"/>
                <a:gridCol w="1391478"/>
                <a:gridCol w="16075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ФУНКЦИИ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ИНСТИТУТЫ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ОСНОВНЫЕ</a:t>
                      </a:r>
                      <a:r>
                        <a:rPr lang="ru-RU" sz="1200" baseline="0" dirty="0" smtClean="0"/>
                        <a:t> РОЛИ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ФИЗИЧЕСКИЕ</a:t>
                      </a:r>
                      <a:r>
                        <a:rPr lang="ru-RU" sz="1200" baseline="0" dirty="0" smtClean="0"/>
                        <a:t> ЭЛЕМЕНТЫ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СИМВОЛЫ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ЗАБОТА И ВОСПИТАНИЕ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ДЕТЕЙ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СЕМЕЙНО-БРАЧНЫЕ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отец, мать, ребенок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ДОМ, ОБСТАНОВКА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кольца,</a:t>
                      </a:r>
                      <a:r>
                        <a:rPr lang="ru-RU" sz="1600" b="0" baseline="0" dirty="0" smtClean="0"/>
                        <a:t> обручение, контракт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добывание средств к существованию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экономические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Работодатель,наемный</a:t>
                      </a:r>
                      <a:r>
                        <a:rPr lang="ru-RU" sz="1400" dirty="0" smtClean="0"/>
                        <a:t> рабочий, покупатель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Фабрика, </a:t>
                      </a:r>
                      <a:r>
                        <a:rPr lang="ru-RU" sz="1400" dirty="0" err="1" smtClean="0"/>
                        <a:t>офис,магазин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Деньги, реклама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Поддержание законов, правил, стандартов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политические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Законодатель, субъект права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Общественные здания и места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Флаг, кодекс, хартия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Передача знаний, социализация, подготовка кадров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Учитель, тренер, преподаватель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Школа, университет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Аттестат, диплом, ученая степень</a:t>
                      </a:r>
                      <a:endParaRPr lang="ru-RU" sz="1400" dirty="0"/>
                    </a:p>
                  </a:txBody>
                  <a:tcPr/>
                </a:tc>
              </a:tr>
              <a:tr h="16350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Решение духовных проблем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философия,</a:t>
                      </a:r>
                      <a:r>
                        <a:rPr lang="ru-RU" sz="1200" baseline="0" dirty="0" smtClean="0"/>
                        <a:t> искусство, религия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Искусствовед, философ, служитель церкви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Школа, университет, церковь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книга,</a:t>
                      </a:r>
                      <a:r>
                        <a:rPr lang="ru-RU" sz="1200" baseline="0" dirty="0" smtClean="0"/>
                        <a:t> картина, б</a:t>
                      </a:r>
                      <a:r>
                        <a:rPr lang="ru-RU" sz="1100" baseline="0" dirty="0" smtClean="0"/>
                        <a:t>иблия</a:t>
                      </a:r>
                      <a:endParaRPr lang="ru-RU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02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2008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1438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</TotalTime>
  <Words>122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СОЦИАЛЬНЫЕ ИНСТИТУТЫ И СОЦИАЛЬНЫЙ КОНТРОЛЬ</vt:lpstr>
      <vt:lpstr>Предназначение социальных институтов —    удовлетворять важнейшие жизненные потребности коллектива.   </vt:lpstr>
      <vt:lpstr> ВЕБЛЕН  Торстейн (1857-1929)</vt:lpstr>
      <vt:lpstr> Маркс Карл (1818-1857)</vt:lpstr>
      <vt:lpstr> ДЮРКГЕЙМ ЭМИЛЬ (1858-1917)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ИНСТИТУТЫ И СОЦИАЛЬНЫЙ КОНТРОЛЬ</dc:title>
  <dc:creator>User</dc:creator>
  <cp:lastModifiedBy>User</cp:lastModifiedBy>
  <cp:revision>12</cp:revision>
  <dcterms:created xsi:type="dcterms:W3CDTF">2020-03-22T06:51:47Z</dcterms:created>
  <dcterms:modified xsi:type="dcterms:W3CDTF">2020-03-22T14:05:53Z</dcterms:modified>
</cp:coreProperties>
</file>