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599D5-20DE-4686-9E3C-8D69E116C1B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B5EA29-EF92-441C-875A-8A00B82105BF}">
      <dgm:prSet/>
      <dgm:spPr/>
      <dgm:t>
        <a:bodyPr/>
        <a:lstStyle/>
        <a:p>
          <a:pPr rtl="0"/>
          <a:endParaRPr lang="ru-RU"/>
        </a:p>
      </dgm:t>
    </dgm:pt>
    <dgm:pt modelId="{4C850BA3-F0F7-4E54-B40A-12D0A303CCC8}" type="parTrans" cxnId="{53A3BBEF-6E5B-4425-9688-DDBB9A1DD733}">
      <dgm:prSet/>
      <dgm:spPr/>
      <dgm:t>
        <a:bodyPr/>
        <a:lstStyle/>
        <a:p>
          <a:endParaRPr lang="ru-RU"/>
        </a:p>
      </dgm:t>
    </dgm:pt>
    <dgm:pt modelId="{944F8266-F34D-45E4-9DE9-3B40E233F908}" type="sibTrans" cxnId="{53A3BBEF-6E5B-4425-9688-DDBB9A1DD733}">
      <dgm:prSet/>
      <dgm:spPr/>
      <dgm:t>
        <a:bodyPr/>
        <a:lstStyle/>
        <a:p>
          <a:endParaRPr lang="ru-RU"/>
        </a:p>
      </dgm:t>
    </dgm:pt>
    <dgm:pt modelId="{6056D9CA-A476-4BAE-B7C8-54CCE118DA4A}">
      <dgm:prSet custT="1"/>
      <dgm:spPr/>
      <dgm:t>
        <a:bodyPr/>
        <a:lstStyle/>
        <a:p>
          <a:pPr rtl="0"/>
          <a:r>
            <a:rPr lang="ru-RU" sz="2800" dirty="0" smtClean="0"/>
            <a:t>СОЦИАЛЬНАЯ СВЯЗЬ</a:t>
          </a:r>
          <a:endParaRPr lang="ru-RU" sz="2800" dirty="0"/>
        </a:p>
      </dgm:t>
    </dgm:pt>
    <dgm:pt modelId="{B64520C8-84E8-4A64-A895-509E49482AF6}" type="parTrans" cxnId="{37A72549-E0DB-4DB0-95ED-5223C7DE0397}">
      <dgm:prSet/>
      <dgm:spPr/>
      <dgm:t>
        <a:bodyPr/>
        <a:lstStyle/>
        <a:p>
          <a:endParaRPr lang="ru-RU"/>
        </a:p>
      </dgm:t>
    </dgm:pt>
    <dgm:pt modelId="{3BBDF4C3-A315-4A6E-A8A6-854EA5727A85}" type="sibTrans" cxnId="{37A72549-E0DB-4DB0-95ED-5223C7DE0397}">
      <dgm:prSet/>
      <dgm:spPr/>
      <dgm:t>
        <a:bodyPr/>
        <a:lstStyle/>
        <a:p>
          <a:endParaRPr lang="ru-RU"/>
        </a:p>
      </dgm:t>
    </dgm:pt>
    <dgm:pt modelId="{BCEFFF36-2FBE-4E07-B86A-74EBCF24E5C0}">
      <dgm:prSet/>
      <dgm:spPr/>
      <dgm:t>
        <a:bodyPr/>
        <a:lstStyle/>
        <a:p>
          <a:pPr rtl="0"/>
          <a:r>
            <a:rPr lang="ru-RU" dirty="0" smtClean="0"/>
            <a:t>СОЦИАЛЬНЫЕ ОТНОШЕНИЯ</a:t>
          </a:r>
          <a:endParaRPr lang="ru-RU" dirty="0"/>
        </a:p>
      </dgm:t>
    </dgm:pt>
    <dgm:pt modelId="{D549B076-6AFA-4460-BD74-A903CE5F2230}" type="parTrans" cxnId="{715797A1-51AA-4813-8A5D-65B1866AB6A4}">
      <dgm:prSet/>
      <dgm:spPr/>
      <dgm:t>
        <a:bodyPr/>
        <a:lstStyle/>
        <a:p>
          <a:endParaRPr lang="ru-RU"/>
        </a:p>
      </dgm:t>
    </dgm:pt>
    <dgm:pt modelId="{7898BA4D-4ECB-4448-AACF-050085E773DB}" type="sibTrans" cxnId="{715797A1-51AA-4813-8A5D-65B1866AB6A4}">
      <dgm:prSet/>
      <dgm:spPr/>
      <dgm:t>
        <a:bodyPr/>
        <a:lstStyle/>
        <a:p>
          <a:endParaRPr lang="ru-RU"/>
        </a:p>
      </dgm:t>
    </dgm:pt>
    <dgm:pt modelId="{EB4D9766-8052-4ACD-9FC9-8EABF2F2D9FD}" type="pres">
      <dgm:prSet presAssocID="{EB6599D5-20DE-4686-9E3C-8D69E116C1BB}" presName="composite" presStyleCnt="0">
        <dgm:presLayoutVars>
          <dgm:chMax val="5"/>
          <dgm:dir/>
          <dgm:resizeHandles val="exact"/>
        </dgm:presLayoutVars>
      </dgm:prSet>
      <dgm:spPr/>
    </dgm:pt>
    <dgm:pt modelId="{B188B813-C899-4B42-B653-4D795BF2304F}" type="pres">
      <dgm:prSet presAssocID="{6AB5EA29-EF92-441C-875A-8A00B82105BF}" presName="circle1" presStyleLbl="lnNode1" presStyleIdx="0" presStyleCnt="3"/>
      <dgm:spPr/>
    </dgm:pt>
    <dgm:pt modelId="{0E0022B8-F33A-4F8A-9193-2A937844F106}" type="pres">
      <dgm:prSet presAssocID="{6AB5EA29-EF92-441C-875A-8A00B82105BF}" presName="text1" presStyleLbl="revTx" presStyleIdx="0" presStyleCnt="3">
        <dgm:presLayoutVars>
          <dgm:bulletEnabled val="1"/>
        </dgm:presLayoutVars>
      </dgm:prSet>
      <dgm:spPr/>
    </dgm:pt>
    <dgm:pt modelId="{4071BB52-4476-4883-9A4C-72995A117DAF}" type="pres">
      <dgm:prSet presAssocID="{6AB5EA29-EF92-441C-875A-8A00B82105BF}" presName="line1" presStyleLbl="callout" presStyleIdx="0" presStyleCnt="6"/>
      <dgm:spPr/>
    </dgm:pt>
    <dgm:pt modelId="{1C97D247-FD4A-4448-A5F5-B684899F5716}" type="pres">
      <dgm:prSet presAssocID="{6AB5EA29-EF92-441C-875A-8A00B82105BF}" presName="d1" presStyleLbl="callout" presStyleIdx="1" presStyleCnt="6" custLinFactX="-34091" custLinFactNeighborX="-100000" custLinFactNeighborY="-58287"/>
      <dgm:spPr/>
    </dgm:pt>
    <dgm:pt modelId="{6C534FDA-1DAA-4E18-9841-A9EAED694A54}" type="pres">
      <dgm:prSet presAssocID="{6056D9CA-A476-4BAE-B7C8-54CCE118DA4A}" presName="circle2" presStyleLbl="lnNode1" presStyleIdx="1" presStyleCnt="3"/>
      <dgm:spPr/>
    </dgm:pt>
    <dgm:pt modelId="{C576A3DD-D0F9-43A8-876D-E322109F0EDE}" type="pres">
      <dgm:prSet presAssocID="{6056D9CA-A476-4BAE-B7C8-54CCE118DA4A}" presName="text2" presStyleLbl="revTx" presStyleIdx="1" presStyleCnt="3">
        <dgm:presLayoutVars>
          <dgm:bulletEnabled val="1"/>
        </dgm:presLayoutVars>
      </dgm:prSet>
      <dgm:spPr/>
    </dgm:pt>
    <dgm:pt modelId="{12C64B90-0E7C-4E95-9027-FA2E48A0EB03}" type="pres">
      <dgm:prSet presAssocID="{6056D9CA-A476-4BAE-B7C8-54CCE118DA4A}" presName="line2" presStyleLbl="callout" presStyleIdx="2" presStyleCnt="6"/>
      <dgm:spPr/>
    </dgm:pt>
    <dgm:pt modelId="{3A702013-9746-49BF-A2E6-F79B4C066037}" type="pres">
      <dgm:prSet presAssocID="{6056D9CA-A476-4BAE-B7C8-54CCE118DA4A}" presName="d2" presStyleLbl="callout" presStyleIdx="3" presStyleCnt="6"/>
      <dgm:spPr/>
    </dgm:pt>
    <dgm:pt modelId="{F4739F55-7EB3-4D16-8316-0B9CA06B2D3E}" type="pres">
      <dgm:prSet presAssocID="{BCEFFF36-2FBE-4E07-B86A-74EBCF24E5C0}" presName="circle3" presStyleLbl="lnNode1" presStyleIdx="2" presStyleCnt="3"/>
      <dgm:spPr/>
    </dgm:pt>
    <dgm:pt modelId="{5E590FED-192C-43E1-8241-0BADC99E56A1}" type="pres">
      <dgm:prSet presAssocID="{BCEFFF36-2FBE-4E07-B86A-74EBCF24E5C0}" presName="text3" presStyleLbl="revTx" presStyleIdx="2" presStyleCnt="3">
        <dgm:presLayoutVars>
          <dgm:bulletEnabled val="1"/>
        </dgm:presLayoutVars>
      </dgm:prSet>
      <dgm:spPr/>
    </dgm:pt>
    <dgm:pt modelId="{CAE3C8EF-268D-4BE6-B546-F1B908A01A40}" type="pres">
      <dgm:prSet presAssocID="{BCEFFF36-2FBE-4E07-B86A-74EBCF24E5C0}" presName="line3" presStyleLbl="callout" presStyleIdx="4" presStyleCnt="6"/>
      <dgm:spPr/>
    </dgm:pt>
    <dgm:pt modelId="{2A03823D-EFD5-41E9-BC7A-3B23D10FAF56}" type="pres">
      <dgm:prSet presAssocID="{BCEFFF36-2FBE-4E07-B86A-74EBCF24E5C0}" presName="d3" presStyleLbl="callout" presStyleIdx="5" presStyleCnt="6"/>
      <dgm:spPr/>
    </dgm:pt>
  </dgm:ptLst>
  <dgm:cxnLst>
    <dgm:cxn modelId="{82C19FC9-C9A6-4ED8-9234-77E263A19F5A}" type="presOf" srcId="{BCEFFF36-2FBE-4E07-B86A-74EBCF24E5C0}" destId="{5E590FED-192C-43E1-8241-0BADC99E56A1}" srcOrd="0" destOrd="0" presId="urn:microsoft.com/office/officeart/2005/8/layout/target1"/>
    <dgm:cxn modelId="{50B536FA-EF4F-4229-8735-880B29CAF6EE}" type="presOf" srcId="{EB6599D5-20DE-4686-9E3C-8D69E116C1BB}" destId="{EB4D9766-8052-4ACD-9FC9-8EABF2F2D9FD}" srcOrd="0" destOrd="0" presId="urn:microsoft.com/office/officeart/2005/8/layout/target1"/>
    <dgm:cxn modelId="{37A72549-E0DB-4DB0-95ED-5223C7DE0397}" srcId="{EB6599D5-20DE-4686-9E3C-8D69E116C1BB}" destId="{6056D9CA-A476-4BAE-B7C8-54CCE118DA4A}" srcOrd="1" destOrd="0" parTransId="{B64520C8-84E8-4A64-A895-509E49482AF6}" sibTransId="{3BBDF4C3-A315-4A6E-A8A6-854EA5727A85}"/>
    <dgm:cxn modelId="{BFA1C6DF-F155-4939-83E0-647DF5902185}" type="presOf" srcId="{6056D9CA-A476-4BAE-B7C8-54CCE118DA4A}" destId="{C576A3DD-D0F9-43A8-876D-E322109F0EDE}" srcOrd="0" destOrd="0" presId="urn:microsoft.com/office/officeart/2005/8/layout/target1"/>
    <dgm:cxn modelId="{53A3BBEF-6E5B-4425-9688-DDBB9A1DD733}" srcId="{EB6599D5-20DE-4686-9E3C-8D69E116C1BB}" destId="{6AB5EA29-EF92-441C-875A-8A00B82105BF}" srcOrd="0" destOrd="0" parTransId="{4C850BA3-F0F7-4E54-B40A-12D0A303CCC8}" sibTransId="{944F8266-F34D-45E4-9DE9-3B40E233F908}"/>
    <dgm:cxn modelId="{EAC95495-72D9-405F-BC47-B2666E46ED80}" type="presOf" srcId="{6AB5EA29-EF92-441C-875A-8A00B82105BF}" destId="{0E0022B8-F33A-4F8A-9193-2A937844F106}" srcOrd="0" destOrd="0" presId="urn:microsoft.com/office/officeart/2005/8/layout/target1"/>
    <dgm:cxn modelId="{715797A1-51AA-4813-8A5D-65B1866AB6A4}" srcId="{EB6599D5-20DE-4686-9E3C-8D69E116C1BB}" destId="{BCEFFF36-2FBE-4E07-B86A-74EBCF24E5C0}" srcOrd="2" destOrd="0" parTransId="{D549B076-6AFA-4460-BD74-A903CE5F2230}" sibTransId="{7898BA4D-4ECB-4448-AACF-050085E773DB}"/>
    <dgm:cxn modelId="{978B6B9D-7DC2-4473-B465-3BFA1267F80B}" type="presParOf" srcId="{EB4D9766-8052-4ACD-9FC9-8EABF2F2D9FD}" destId="{B188B813-C899-4B42-B653-4D795BF2304F}" srcOrd="0" destOrd="0" presId="urn:microsoft.com/office/officeart/2005/8/layout/target1"/>
    <dgm:cxn modelId="{C4A4E72B-620E-46EF-A0D1-B29F988B85F5}" type="presParOf" srcId="{EB4D9766-8052-4ACD-9FC9-8EABF2F2D9FD}" destId="{0E0022B8-F33A-4F8A-9193-2A937844F106}" srcOrd="1" destOrd="0" presId="urn:microsoft.com/office/officeart/2005/8/layout/target1"/>
    <dgm:cxn modelId="{5CFE8563-C749-4BD1-8E9C-9A06BF9B8039}" type="presParOf" srcId="{EB4D9766-8052-4ACD-9FC9-8EABF2F2D9FD}" destId="{4071BB52-4476-4883-9A4C-72995A117DAF}" srcOrd="2" destOrd="0" presId="urn:microsoft.com/office/officeart/2005/8/layout/target1"/>
    <dgm:cxn modelId="{C4EB206D-E7DC-4B8C-B4DE-6CEA96E20462}" type="presParOf" srcId="{EB4D9766-8052-4ACD-9FC9-8EABF2F2D9FD}" destId="{1C97D247-FD4A-4448-A5F5-B684899F5716}" srcOrd="3" destOrd="0" presId="urn:microsoft.com/office/officeart/2005/8/layout/target1"/>
    <dgm:cxn modelId="{8D612F22-2466-4385-8E38-913CF3C31433}" type="presParOf" srcId="{EB4D9766-8052-4ACD-9FC9-8EABF2F2D9FD}" destId="{6C534FDA-1DAA-4E18-9841-A9EAED694A54}" srcOrd="4" destOrd="0" presId="urn:microsoft.com/office/officeart/2005/8/layout/target1"/>
    <dgm:cxn modelId="{103458BD-C536-4261-9AAA-5CF9A096DE6F}" type="presParOf" srcId="{EB4D9766-8052-4ACD-9FC9-8EABF2F2D9FD}" destId="{C576A3DD-D0F9-43A8-876D-E322109F0EDE}" srcOrd="5" destOrd="0" presId="urn:microsoft.com/office/officeart/2005/8/layout/target1"/>
    <dgm:cxn modelId="{4BE07DD5-6FBB-4445-9750-6F8DE52913F1}" type="presParOf" srcId="{EB4D9766-8052-4ACD-9FC9-8EABF2F2D9FD}" destId="{12C64B90-0E7C-4E95-9027-FA2E48A0EB03}" srcOrd="6" destOrd="0" presId="urn:microsoft.com/office/officeart/2005/8/layout/target1"/>
    <dgm:cxn modelId="{C780B5D4-FBBA-4809-A64A-6C8672792723}" type="presParOf" srcId="{EB4D9766-8052-4ACD-9FC9-8EABF2F2D9FD}" destId="{3A702013-9746-49BF-A2E6-F79B4C066037}" srcOrd="7" destOrd="0" presId="urn:microsoft.com/office/officeart/2005/8/layout/target1"/>
    <dgm:cxn modelId="{42E2F9ED-1BED-467B-B141-A984004E58F5}" type="presParOf" srcId="{EB4D9766-8052-4ACD-9FC9-8EABF2F2D9FD}" destId="{F4739F55-7EB3-4D16-8316-0B9CA06B2D3E}" srcOrd="8" destOrd="0" presId="urn:microsoft.com/office/officeart/2005/8/layout/target1"/>
    <dgm:cxn modelId="{8A3F1600-AB62-4282-9906-09DEE9D6BE63}" type="presParOf" srcId="{EB4D9766-8052-4ACD-9FC9-8EABF2F2D9FD}" destId="{5E590FED-192C-43E1-8241-0BADC99E56A1}" srcOrd="9" destOrd="0" presId="urn:microsoft.com/office/officeart/2005/8/layout/target1"/>
    <dgm:cxn modelId="{A4C2B48A-0338-441B-9AA0-D871C4A59814}" type="presParOf" srcId="{EB4D9766-8052-4ACD-9FC9-8EABF2F2D9FD}" destId="{CAE3C8EF-268D-4BE6-B546-F1B908A01A40}" srcOrd="10" destOrd="0" presId="urn:microsoft.com/office/officeart/2005/8/layout/target1"/>
    <dgm:cxn modelId="{EBEB41D3-55DE-4A3E-87F8-591CA6F3F41D}" type="presParOf" srcId="{EB4D9766-8052-4ACD-9FC9-8EABF2F2D9FD}" destId="{2A03823D-EFD5-41E9-BC7A-3B23D10FAF5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1C537-0F04-4C34-8DD4-37CE0EDF51B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20B37-9615-4432-ABAE-464AB5DD5125}">
      <dgm:prSet/>
      <dgm:spPr/>
      <dgm:t>
        <a:bodyPr/>
        <a:lstStyle/>
        <a:p>
          <a:pPr rtl="0"/>
          <a:endParaRPr lang="ru-RU"/>
        </a:p>
      </dgm:t>
    </dgm:pt>
    <dgm:pt modelId="{D824D3E2-0584-4507-9858-B5E99F133CAF}" type="parTrans" cxnId="{68D86825-1C16-47DF-8C58-6D28E5890019}">
      <dgm:prSet/>
      <dgm:spPr/>
      <dgm:t>
        <a:bodyPr/>
        <a:lstStyle/>
        <a:p>
          <a:endParaRPr lang="ru-RU"/>
        </a:p>
      </dgm:t>
    </dgm:pt>
    <dgm:pt modelId="{4575F3C4-7CC9-4901-8803-18EAADA6F259}" type="sibTrans" cxnId="{68D86825-1C16-47DF-8C58-6D28E5890019}">
      <dgm:prSet/>
      <dgm:spPr/>
      <dgm:t>
        <a:bodyPr/>
        <a:lstStyle/>
        <a:p>
          <a:endParaRPr lang="ru-RU"/>
        </a:p>
      </dgm:t>
    </dgm:pt>
    <dgm:pt modelId="{4FD3287F-B73F-4586-91A6-B52AFE0760D9}">
      <dgm:prSet custT="1"/>
      <dgm:spPr/>
      <dgm:t>
        <a:bodyPr/>
        <a:lstStyle/>
        <a:p>
          <a:pPr rtl="0"/>
          <a:r>
            <a:rPr lang="ru-RU" sz="2800" dirty="0" smtClean="0"/>
            <a:t>КООПЕРАЦИЯ</a:t>
          </a:r>
          <a:endParaRPr lang="ru-RU" sz="2800" dirty="0"/>
        </a:p>
      </dgm:t>
    </dgm:pt>
    <dgm:pt modelId="{975AD557-2A85-4E97-8987-05271019DF86}" type="parTrans" cxnId="{D6F89E07-8139-4C31-9F41-165E87E35F4A}">
      <dgm:prSet/>
      <dgm:spPr/>
      <dgm:t>
        <a:bodyPr/>
        <a:lstStyle/>
        <a:p>
          <a:endParaRPr lang="ru-RU"/>
        </a:p>
      </dgm:t>
    </dgm:pt>
    <dgm:pt modelId="{4DD59095-62FA-4376-B27F-3A134ABB626F}" type="sibTrans" cxnId="{D6F89E07-8139-4C31-9F41-165E87E35F4A}">
      <dgm:prSet/>
      <dgm:spPr/>
      <dgm:t>
        <a:bodyPr/>
        <a:lstStyle/>
        <a:p>
          <a:endParaRPr lang="ru-RU"/>
        </a:p>
      </dgm:t>
    </dgm:pt>
    <dgm:pt modelId="{D2226F09-12BA-40C9-A525-EFDB9536AE3D}">
      <dgm:prSet custT="1"/>
      <dgm:spPr/>
      <dgm:t>
        <a:bodyPr/>
        <a:lstStyle/>
        <a:p>
          <a:pPr rtl="0"/>
          <a:r>
            <a:rPr lang="ru-RU" sz="2800" dirty="0" smtClean="0"/>
            <a:t>КОНКУРЕНЦИЯ</a:t>
          </a:r>
          <a:endParaRPr lang="ru-RU" sz="2800" dirty="0"/>
        </a:p>
      </dgm:t>
    </dgm:pt>
    <dgm:pt modelId="{6CBE4F34-14BC-48BF-989C-01B9FB21D515}" type="parTrans" cxnId="{7D1C14DA-6B52-4FD5-8193-5374EAC42213}">
      <dgm:prSet/>
      <dgm:spPr/>
      <dgm:t>
        <a:bodyPr/>
        <a:lstStyle/>
        <a:p>
          <a:endParaRPr lang="ru-RU"/>
        </a:p>
      </dgm:t>
    </dgm:pt>
    <dgm:pt modelId="{C469BB8E-B0B4-4FB8-8DB9-F1CECF4CBC28}" type="sibTrans" cxnId="{7D1C14DA-6B52-4FD5-8193-5374EAC42213}">
      <dgm:prSet/>
      <dgm:spPr/>
      <dgm:t>
        <a:bodyPr/>
        <a:lstStyle/>
        <a:p>
          <a:endParaRPr lang="ru-RU"/>
        </a:p>
      </dgm:t>
    </dgm:pt>
    <dgm:pt modelId="{758F1FEC-87C3-4F4D-8D28-A00C29D7AA3B}" type="pres">
      <dgm:prSet presAssocID="{0471C537-0F04-4C34-8DD4-37CE0EDF51B4}" presName="composite" presStyleCnt="0">
        <dgm:presLayoutVars>
          <dgm:chMax val="5"/>
          <dgm:dir/>
          <dgm:resizeHandles val="exact"/>
        </dgm:presLayoutVars>
      </dgm:prSet>
      <dgm:spPr/>
    </dgm:pt>
    <dgm:pt modelId="{17CA5E75-1ACB-49F1-AC4F-22A89B32D37E}" type="pres">
      <dgm:prSet presAssocID="{36D20B37-9615-4432-ABAE-464AB5DD5125}" presName="circle1" presStyleLbl="lnNode1" presStyleIdx="0" presStyleCnt="3"/>
      <dgm:spPr/>
    </dgm:pt>
    <dgm:pt modelId="{3539910C-26BD-458F-9EB3-9FC1B8E2A544}" type="pres">
      <dgm:prSet presAssocID="{36D20B37-9615-4432-ABAE-464AB5DD5125}" presName="text1" presStyleLbl="revTx" presStyleIdx="0" presStyleCnt="3">
        <dgm:presLayoutVars>
          <dgm:bulletEnabled val="1"/>
        </dgm:presLayoutVars>
      </dgm:prSet>
      <dgm:spPr/>
    </dgm:pt>
    <dgm:pt modelId="{950C4326-3D7E-456D-B2B8-DA53895FE37E}" type="pres">
      <dgm:prSet presAssocID="{36D20B37-9615-4432-ABAE-464AB5DD5125}" presName="line1" presStyleLbl="callout" presStyleIdx="0" presStyleCnt="6"/>
      <dgm:spPr/>
    </dgm:pt>
    <dgm:pt modelId="{A4274C3F-2604-4D98-837A-055E990E94CD}" type="pres">
      <dgm:prSet presAssocID="{36D20B37-9615-4432-ABAE-464AB5DD5125}" presName="d1" presStyleLbl="callout" presStyleIdx="1" presStyleCnt="6" custScaleX="84783" custScaleY="65777" custLinFactX="-62172" custLinFactNeighborX="-100000" custLinFactNeighborY="-43944"/>
      <dgm:spPr/>
    </dgm:pt>
    <dgm:pt modelId="{87D07FC7-E51F-419B-9993-E5CFFCFF185E}" type="pres">
      <dgm:prSet presAssocID="{4FD3287F-B73F-4586-91A6-B52AFE0760D9}" presName="circle2" presStyleLbl="lnNode1" presStyleIdx="1" presStyleCnt="3"/>
      <dgm:spPr/>
    </dgm:pt>
    <dgm:pt modelId="{BD29F154-F023-4C67-803D-0ACF241BE6B8}" type="pres">
      <dgm:prSet presAssocID="{4FD3287F-B73F-4586-91A6-B52AFE0760D9}" presName="text2" presStyleLbl="revTx" presStyleIdx="1" presStyleCnt="3" custScaleY="113504">
        <dgm:presLayoutVars>
          <dgm:bulletEnabled val="1"/>
        </dgm:presLayoutVars>
      </dgm:prSet>
      <dgm:spPr/>
    </dgm:pt>
    <dgm:pt modelId="{33DE3824-BD38-41CF-9933-EC76CF9C04EF}" type="pres">
      <dgm:prSet presAssocID="{4FD3287F-B73F-4586-91A6-B52AFE0760D9}" presName="line2" presStyleLbl="callout" presStyleIdx="2" presStyleCnt="6"/>
      <dgm:spPr/>
    </dgm:pt>
    <dgm:pt modelId="{22DD488F-58E0-4679-8648-90B3E9D8D2F4}" type="pres">
      <dgm:prSet presAssocID="{4FD3287F-B73F-4586-91A6-B52AFE0760D9}" presName="d2" presStyleLbl="callout" presStyleIdx="3" presStyleCnt="6"/>
      <dgm:spPr/>
    </dgm:pt>
    <dgm:pt modelId="{C0650155-37DA-4122-9D24-1B74F00141AA}" type="pres">
      <dgm:prSet presAssocID="{D2226F09-12BA-40C9-A525-EFDB9536AE3D}" presName="circle3" presStyleLbl="lnNode1" presStyleIdx="2" presStyleCnt="3"/>
      <dgm:spPr/>
    </dgm:pt>
    <dgm:pt modelId="{AD1DB5ED-1D16-43AC-ACFC-87304D1CE8C1}" type="pres">
      <dgm:prSet presAssocID="{D2226F09-12BA-40C9-A525-EFDB9536AE3D}" presName="text3" presStyleLbl="revTx" presStyleIdx="2" presStyleCnt="3">
        <dgm:presLayoutVars>
          <dgm:bulletEnabled val="1"/>
        </dgm:presLayoutVars>
      </dgm:prSet>
      <dgm:spPr/>
    </dgm:pt>
    <dgm:pt modelId="{14A033D9-5151-4847-AAE6-FF59CD99A1A3}" type="pres">
      <dgm:prSet presAssocID="{D2226F09-12BA-40C9-A525-EFDB9536AE3D}" presName="line3" presStyleLbl="callout" presStyleIdx="4" presStyleCnt="6"/>
      <dgm:spPr/>
    </dgm:pt>
    <dgm:pt modelId="{15154FD8-D7A6-412F-A7CE-CA7CCB3C4CCD}" type="pres">
      <dgm:prSet presAssocID="{D2226F09-12BA-40C9-A525-EFDB9536AE3D}" presName="d3" presStyleLbl="callout" presStyleIdx="5" presStyleCnt="6"/>
      <dgm:spPr/>
    </dgm:pt>
  </dgm:ptLst>
  <dgm:cxnLst>
    <dgm:cxn modelId="{D6F89E07-8139-4C31-9F41-165E87E35F4A}" srcId="{0471C537-0F04-4C34-8DD4-37CE0EDF51B4}" destId="{4FD3287F-B73F-4586-91A6-B52AFE0760D9}" srcOrd="1" destOrd="0" parTransId="{975AD557-2A85-4E97-8987-05271019DF86}" sibTransId="{4DD59095-62FA-4376-B27F-3A134ABB626F}"/>
    <dgm:cxn modelId="{6096CDF7-0DA3-4F3B-AAAC-CE538C4E8B54}" type="presOf" srcId="{0471C537-0F04-4C34-8DD4-37CE0EDF51B4}" destId="{758F1FEC-87C3-4F4D-8D28-A00C29D7AA3B}" srcOrd="0" destOrd="0" presId="urn:microsoft.com/office/officeart/2005/8/layout/target1"/>
    <dgm:cxn modelId="{318EB822-5A22-4286-B603-F1DA42776D3B}" type="presOf" srcId="{D2226F09-12BA-40C9-A525-EFDB9536AE3D}" destId="{AD1DB5ED-1D16-43AC-ACFC-87304D1CE8C1}" srcOrd="0" destOrd="0" presId="urn:microsoft.com/office/officeart/2005/8/layout/target1"/>
    <dgm:cxn modelId="{7D1C14DA-6B52-4FD5-8193-5374EAC42213}" srcId="{0471C537-0F04-4C34-8DD4-37CE0EDF51B4}" destId="{D2226F09-12BA-40C9-A525-EFDB9536AE3D}" srcOrd="2" destOrd="0" parTransId="{6CBE4F34-14BC-48BF-989C-01B9FB21D515}" sibTransId="{C469BB8E-B0B4-4FB8-8DB9-F1CECF4CBC28}"/>
    <dgm:cxn modelId="{ED119CBC-25D6-49C1-BBD9-29A476CB3F4B}" type="presOf" srcId="{36D20B37-9615-4432-ABAE-464AB5DD5125}" destId="{3539910C-26BD-458F-9EB3-9FC1B8E2A544}" srcOrd="0" destOrd="0" presId="urn:microsoft.com/office/officeart/2005/8/layout/target1"/>
    <dgm:cxn modelId="{68D86825-1C16-47DF-8C58-6D28E5890019}" srcId="{0471C537-0F04-4C34-8DD4-37CE0EDF51B4}" destId="{36D20B37-9615-4432-ABAE-464AB5DD5125}" srcOrd="0" destOrd="0" parTransId="{D824D3E2-0584-4507-9858-B5E99F133CAF}" sibTransId="{4575F3C4-7CC9-4901-8803-18EAADA6F259}"/>
    <dgm:cxn modelId="{E2E2ABFC-7318-4CAE-89EB-4A7ABD50281B}" type="presOf" srcId="{4FD3287F-B73F-4586-91A6-B52AFE0760D9}" destId="{BD29F154-F023-4C67-803D-0ACF241BE6B8}" srcOrd="0" destOrd="0" presId="urn:microsoft.com/office/officeart/2005/8/layout/target1"/>
    <dgm:cxn modelId="{EF3BFBCF-01B2-4117-AA83-C744B477D95E}" type="presParOf" srcId="{758F1FEC-87C3-4F4D-8D28-A00C29D7AA3B}" destId="{17CA5E75-1ACB-49F1-AC4F-22A89B32D37E}" srcOrd="0" destOrd="0" presId="urn:microsoft.com/office/officeart/2005/8/layout/target1"/>
    <dgm:cxn modelId="{AE176899-049F-4530-AD98-C756E6AAB7EE}" type="presParOf" srcId="{758F1FEC-87C3-4F4D-8D28-A00C29D7AA3B}" destId="{3539910C-26BD-458F-9EB3-9FC1B8E2A544}" srcOrd="1" destOrd="0" presId="urn:microsoft.com/office/officeart/2005/8/layout/target1"/>
    <dgm:cxn modelId="{F75B1991-8A82-4525-A781-FDE02BD991BA}" type="presParOf" srcId="{758F1FEC-87C3-4F4D-8D28-A00C29D7AA3B}" destId="{950C4326-3D7E-456D-B2B8-DA53895FE37E}" srcOrd="2" destOrd="0" presId="urn:microsoft.com/office/officeart/2005/8/layout/target1"/>
    <dgm:cxn modelId="{0967ED21-6678-49AB-BDF1-A264E30912E8}" type="presParOf" srcId="{758F1FEC-87C3-4F4D-8D28-A00C29D7AA3B}" destId="{A4274C3F-2604-4D98-837A-055E990E94CD}" srcOrd="3" destOrd="0" presId="urn:microsoft.com/office/officeart/2005/8/layout/target1"/>
    <dgm:cxn modelId="{FC31149C-D4D8-43EC-91E4-7AA06F4EBD0F}" type="presParOf" srcId="{758F1FEC-87C3-4F4D-8D28-A00C29D7AA3B}" destId="{87D07FC7-E51F-419B-9993-E5CFFCFF185E}" srcOrd="4" destOrd="0" presId="urn:microsoft.com/office/officeart/2005/8/layout/target1"/>
    <dgm:cxn modelId="{569768AB-01C6-467C-A1D4-674A4DF0E4A8}" type="presParOf" srcId="{758F1FEC-87C3-4F4D-8D28-A00C29D7AA3B}" destId="{BD29F154-F023-4C67-803D-0ACF241BE6B8}" srcOrd="5" destOrd="0" presId="urn:microsoft.com/office/officeart/2005/8/layout/target1"/>
    <dgm:cxn modelId="{F363C58B-879E-4B0C-9A89-9CA785B4FBC0}" type="presParOf" srcId="{758F1FEC-87C3-4F4D-8D28-A00C29D7AA3B}" destId="{33DE3824-BD38-41CF-9933-EC76CF9C04EF}" srcOrd="6" destOrd="0" presId="urn:microsoft.com/office/officeart/2005/8/layout/target1"/>
    <dgm:cxn modelId="{1788CE19-4A6A-4292-8AAC-B9157132678E}" type="presParOf" srcId="{758F1FEC-87C3-4F4D-8D28-A00C29D7AA3B}" destId="{22DD488F-58E0-4679-8648-90B3E9D8D2F4}" srcOrd="7" destOrd="0" presId="urn:microsoft.com/office/officeart/2005/8/layout/target1"/>
    <dgm:cxn modelId="{E3EBA2AF-B9F9-467B-9D04-730CFDC2AFED}" type="presParOf" srcId="{758F1FEC-87C3-4F4D-8D28-A00C29D7AA3B}" destId="{C0650155-37DA-4122-9D24-1B74F00141AA}" srcOrd="8" destOrd="0" presId="urn:microsoft.com/office/officeart/2005/8/layout/target1"/>
    <dgm:cxn modelId="{2B4041AA-5BEF-4DD0-9C95-8ABF07375517}" type="presParOf" srcId="{758F1FEC-87C3-4F4D-8D28-A00C29D7AA3B}" destId="{AD1DB5ED-1D16-43AC-ACFC-87304D1CE8C1}" srcOrd="9" destOrd="0" presId="urn:microsoft.com/office/officeart/2005/8/layout/target1"/>
    <dgm:cxn modelId="{C2AEC0EC-B09A-477D-82FA-AC4EB6B71805}" type="presParOf" srcId="{758F1FEC-87C3-4F4D-8D28-A00C29D7AA3B}" destId="{14A033D9-5151-4847-AAE6-FF59CD99A1A3}" srcOrd="10" destOrd="0" presId="urn:microsoft.com/office/officeart/2005/8/layout/target1"/>
    <dgm:cxn modelId="{065C2080-55EC-42D1-AC85-3A02AB0C9706}" type="presParOf" srcId="{758F1FEC-87C3-4F4D-8D28-A00C29D7AA3B}" destId="{15154FD8-D7A6-412F-A7CE-CA7CCB3C4CC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4903E-6DF9-45E8-AFE2-E1DFB825DD0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0FB31-10F2-4932-8915-287B25E7FF8F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7932992F-F992-40BA-B2CD-F75008DFD552}" type="parTrans" cxnId="{6F64CBE9-88CA-4BF7-B10E-68987EC471F2}">
      <dgm:prSet/>
      <dgm:spPr/>
      <dgm:t>
        <a:bodyPr/>
        <a:lstStyle/>
        <a:p>
          <a:endParaRPr lang="ru-RU"/>
        </a:p>
      </dgm:t>
    </dgm:pt>
    <dgm:pt modelId="{7D6E6E7F-262F-4EAA-A495-40725C96CC77}" type="sibTrans" cxnId="{6F64CBE9-88CA-4BF7-B10E-68987EC471F2}">
      <dgm:prSet/>
      <dgm:spPr/>
      <dgm:t>
        <a:bodyPr/>
        <a:lstStyle/>
        <a:p>
          <a:endParaRPr lang="ru-RU"/>
        </a:p>
      </dgm:t>
    </dgm:pt>
    <dgm:pt modelId="{BBCDC30B-E0D3-43BB-A22B-8312C6BA8321}">
      <dgm:prSet phldrT="[Текст]" custT="1"/>
      <dgm:spPr/>
      <dgm:t>
        <a:bodyPr/>
        <a:lstStyle/>
        <a:p>
          <a:r>
            <a:rPr lang="ru-RU" sz="3200" dirty="0" smtClean="0"/>
            <a:t>ВНУТРИЛИЧНОСТНЫЙ КОНФЛИКТ</a:t>
          </a:r>
          <a:endParaRPr lang="ru-RU" sz="3200" dirty="0"/>
        </a:p>
      </dgm:t>
    </dgm:pt>
    <dgm:pt modelId="{FF766BFE-068D-495C-8285-C4AFE1C4FDCC}" type="parTrans" cxnId="{EAF5BA93-3540-4786-ACF7-E566E729575B}">
      <dgm:prSet/>
      <dgm:spPr/>
      <dgm:t>
        <a:bodyPr/>
        <a:lstStyle/>
        <a:p>
          <a:endParaRPr lang="ru-RU"/>
        </a:p>
      </dgm:t>
    </dgm:pt>
    <dgm:pt modelId="{344136AC-7A18-481D-9517-547C0A6F0853}" type="sibTrans" cxnId="{EAF5BA93-3540-4786-ACF7-E566E729575B}">
      <dgm:prSet/>
      <dgm:spPr/>
      <dgm:t>
        <a:bodyPr/>
        <a:lstStyle/>
        <a:p>
          <a:endParaRPr lang="ru-RU"/>
        </a:p>
      </dgm:t>
    </dgm:pt>
    <dgm:pt modelId="{68306A7F-32CE-4235-B32F-3EDEC887553D}">
      <dgm:prSet phldrT="[Текст]" phldr="1"/>
      <dgm:spPr/>
      <dgm:t>
        <a:bodyPr/>
        <a:lstStyle/>
        <a:p>
          <a:endParaRPr lang="ru-RU" sz="3000" dirty="0"/>
        </a:p>
      </dgm:t>
    </dgm:pt>
    <dgm:pt modelId="{B473192C-A232-4D4E-AD4F-57FB26705397}" type="parTrans" cxnId="{A49AAEB4-46BC-4711-B10F-6C19AA9129F2}">
      <dgm:prSet/>
      <dgm:spPr/>
      <dgm:t>
        <a:bodyPr/>
        <a:lstStyle/>
        <a:p>
          <a:endParaRPr lang="ru-RU"/>
        </a:p>
      </dgm:t>
    </dgm:pt>
    <dgm:pt modelId="{159606A6-14C4-4FE5-BA14-4765573B73E9}" type="sibTrans" cxnId="{A49AAEB4-46BC-4711-B10F-6C19AA9129F2}">
      <dgm:prSet/>
      <dgm:spPr/>
      <dgm:t>
        <a:bodyPr/>
        <a:lstStyle/>
        <a:p>
          <a:endParaRPr lang="ru-RU"/>
        </a:p>
      </dgm:t>
    </dgm:pt>
    <dgm:pt modelId="{7FCCB078-66D4-4825-AF37-8B4FBAA75587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38209C6C-C491-43E8-AB1B-9AADE6941269}" type="parTrans" cxnId="{6D897F7E-DB3D-402F-B050-39AE805BB1E4}">
      <dgm:prSet/>
      <dgm:spPr/>
      <dgm:t>
        <a:bodyPr/>
        <a:lstStyle/>
        <a:p>
          <a:endParaRPr lang="ru-RU"/>
        </a:p>
      </dgm:t>
    </dgm:pt>
    <dgm:pt modelId="{AF1D9B91-4B87-4002-9D91-8C6AF77EEDEF}" type="sibTrans" cxnId="{6D897F7E-DB3D-402F-B050-39AE805BB1E4}">
      <dgm:prSet/>
      <dgm:spPr/>
      <dgm:t>
        <a:bodyPr/>
        <a:lstStyle/>
        <a:p>
          <a:endParaRPr lang="ru-RU"/>
        </a:p>
      </dgm:t>
    </dgm:pt>
    <dgm:pt modelId="{C6B7A244-A1B0-4D70-923D-E1154053FF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ЛИЧНОСТЬ И ГРУППА</a:t>
          </a:r>
        </a:p>
        <a:p>
          <a:pPr marL="285750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504EA3B-D50C-4E70-B998-316A400FC319}" type="parTrans" cxnId="{9555ECE6-6B81-4BC4-858B-5937A2C2C6AC}">
      <dgm:prSet/>
      <dgm:spPr/>
      <dgm:t>
        <a:bodyPr/>
        <a:lstStyle/>
        <a:p>
          <a:endParaRPr lang="ru-RU"/>
        </a:p>
      </dgm:t>
    </dgm:pt>
    <dgm:pt modelId="{26B02A59-EDA2-4992-8B82-20E347BE0F0A}" type="sibTrans" cxnId="{9555ECE6-6B81-4BC4-858B-5937A2C2C6AC}">
      <dgm:prSet/>
      <dgm:spPr/>
      <dgm:t>
        <a:bodyPr/>
        <a:lstStyle/>
        <a:p>
          <a:endParaRPr lang="ru-RU"/>
        </a:p>
      </dgm:t>
    </dgm:pt>
    <dgm:pt modelId="{2F041EA5-C3F5-40C1-9944-8B3071BCA9EC}">
      <dgm:prSet phldrT="[Текст]"/>
      <dgm:spPr/>
      <dgm:t>
        <a:bodyPr/>
        <a:lstStyle/>
        <a:p>
          <a:pPr marL="285750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004CF2B-2518-40B9-8CDC-519E06D21ACE}" type="parTrans" cxnId="{59FC7A71-ECDC-4B73-A90E-A0A8C6959E2E}">
      <dgm:prSet/>
      <dgm:spPr/>
      <dgm:t>
        <a:bodyPr/>
        <a:lstStyle/>
        <a:p>
          <a:endParaRPr lang="ru-RU"/>
        </a:p>
      </dgm:t>
    </dgm:pt>
    <dgm:pt modelId="{349FED1D-931A-4589-B55A-2B757FB1E2D7}" type="sibTrans" cxnId="{59FC7A71-ECDC-4B73-A90E-A0A8C6959E2E}">
      <dgm:prSet/>
      <dgm:spPr/>
      <dgm:t>
        <a:bodyPr/>
        <a:lstStyle/>
        <a:p>
          <a:endParaRPr lang="ru-RU"/>
        </a:p>
      </dgm:t>
    </dgm:pt>
    <dgm:pt modelId="{5BBCCA86-1B72-483E-B8F4-7845D7DC2012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C575D16A-4F5B-46B6-AE52-FE2F712A02CB}" type="parTrans" cxnId="{ED752040-7479-4BC0-9A05-23C714BA8AFC}">
      <dgm:prSet/>
      <dgm:spPr/>
      <dgm:t>
        <a:bodyPr/>
        <a:lstStyle/>
        <a:p>
          <a:endParaRPr lang="ru-RU"/>
        </a:p>
      </dgm:t>
    </dgm:pt>
    <dgm:pt modelId="{D63E6027-18AE-465F-B3A8-56177DE580A1}" type="sibTrans" cxnId="{ED752040-7479-4BC0-9A05-23C714BA8AFC}">
      <dgm:prSet/>
      <dgm:spPr/>
      <dgm:t>
        <a:bodyPr/>
        <a:lstStyle/>
        <a:p>
          <a:endParaRPr lang="ru-RU"/>
        </a:p>
      </dgm:t>
    </dgm:pt>
    <dgm:pt modelId="{22D702E2-7757-4776-B32D-71C695094549}">
      <dgm:prSet phldrT="[Текст]" custT="1"/>
      <dgm:spPr/>
      <dgm:t>
        <a:bodyPr/>
        <a:lstStyle/>
        <a:p>
          <a:r>
            <a:rPr lang="ru-RU" sz="3600" smtClean="0"/>
            <a:t>МЕЖГРУППОВОЙ КОНФЛИКТ</a:t>
          </a:r>
          <a:endParaRPr lang="ru-RU" sz="3600" dirty="0"/>
        </a:p>
      </dgm:t>
    </dgm:pt>
    <dgm:pt modelId="{CDA974D3-C641-405C-825F-7DAADC3489FC}" type="parTrans" cxnId="{76219BE2-A99A-470F-A3F2-365D40244170}">
      <dgm:prSet/>
      <dgm:spPr/>
      <dgm:t>
        <a:bodyPr/>
        <a:lstStyle/>
        <a:p>
          <a:endParaRPr lang="ru-RU"/>
        </a:p>
      </dgm:t>
    </dgm:pt>
    <dgm:pt modelId="{3B701AB3-44FF-4BB1-9CBC-DBC215F0F3E3}" type="sibTrans" cxnId="{76219BE2-A99A-470F-A3F2-365D40244170}">
      <dgm:prSet/>
      <dgm:spPr/>
      <dgm:t>
        <a:bodyPr/>
        <a:lstStyle/>
        <a:p>
          <a:endParaRPr lang="ru-RU"/>
        </a:p>
      </dgm:t>
    </dgm:pt>
    <dgm:pt modelId="{4E9ECF93-05DF-4033-8A32-B9FBBC62D4E0}">
      <dgm:prSet phldrT="[Текст]" phldr="1"/>
      <dgm:spPr/>
      <dgm:t>
        <a:bodyPr/>
        <a:lstStyle/>
        <a:p>
          <a:endParaRPr lang="ru-RU" sz="2000"/>
        </a:p>
      </dgm:t>
    </dgm:pt>
    <dgm:pt modelId="{15969BEE-E448-41AB-9151-34CEF0887EE9}" type="parTrans" cxnId="{39B08BED-A114-4B52-8398-8D7F59ACEB2B}">
      <dgm:prSet/>
      <dgm:spPr/>
      <dgm:t>
        <a:bodyPr/>
        <a:lstStyle/>
        <a:p>
          <a:endParaRPr lang="ru-RU"/>
        </a:p>
      </dgm:t>
    </dgm:pt>
    <dgm:pt modelId="{4086EFB3-F6F7-45B6-92F5-8004E0DCB674}" type="sibTrans" cxnId="{39B08BED-A114-4B52-8398-8D7F59ACEB2B}">
      <dgm:prSet/>
      <dgm:spPr/>
      <dgm:t>
        <a:bodyPr/>
        <a:lstStyle/>
        <a:p>
          <a:endParaRPr lang="ru-RU"/>
        </a:p>
      </dgm:t>
    </dgm:pt>
    <dgm:pt modelId="{4F1D46A4-4C83-4E8A-93BD-9580A8C853A1}" type="pres">
      <dgm:prSet presAssocID="{C134903E-6DF9-45E8-AFE2-E1DFB825DD07}" presName="linearFlow" presStyleCnt="0">
        <dgm:presLayoutVars>
          <dgm:dir/>
          <dgm:animLvl val="lvl"/>
          <dgm:resizeHandles val="exact"/>
        </dgm:presLayoutVars>
      </dgm:prSet>
      <dgm:spPr/>
    </dgm:pt>
    <dgm:pt modelId="{8136C4CC-EB71-4AD2-9261-A486DF825CF3}" type="pres">
      <dgm:prSet presAssocID="{B160FB31-10F2-4932-8915-287B25E7FF8F}" presName="composite" presStyleCnt="0"/>
      <dgm:spPr/>
    </dgm:pt>
    <dgm:pt modelId="{704CFE1F-612B-48B9-B5BB-FBFD76AB3044}" type="pres">
      <dgm:prSet presAssocID="{B160FB31-10F2-4932-8915-287B25E7FF8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5D39-48CE-4245-B64B-1EF4D374D6E8}" type="pres">
      <dgm:prSet presAssocID="{B160FB31-10F2-4932-8915-287B25E7FF8F}" presName="descendantText" presStyleLbl="alignAcc1" presStyleIdx="0" presStyleCnt="3">
        <dgm:presLayoutVars>
          <dgm:bulletEnabled val="1"/>
        </dgm:presLayoutVars>
      </dgm:prSet>
      <dgm:spPr/>
    </dgm:pt>
    <dgm:pt modelId="{52B2E4A0-F767-4DA5-B8E5-567F6B4697FE}" type="pres">
      <dgm:prSet presAssocID="{7D6E6E7F-262F-4EAA-A495-40725C96CC77}" presName="sp" presStyleCnt="0"/>
      <dgm:spPr/>
    </dgm:pt>
    <dgm:pt modelId="{B2673FB6-5CF6-4166-8362-33983E718EEF}" type="pres">
      <dgm:prSet presAssocID="{7FCCB078-66D4-4825-AF37-8B4FBAA75587}" presName="composite" presStyleCnt="0"/>
      <dgm:spPr/>
    </dgm:pt>
    <dgm:pt modelId="{00314676-E72C-4117-9B6E-D7306C7B0918}" type="pres">
      <dgm:prSet presAssocID="{7FCCB078-66D4-4825-AF37-8B4FBAA755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04736C7-2EF1-4AE2-AD4A-27ADB1AD9482}" type="pres">
      <dgm:prSet presAssocID="{7FCCB078-66D4-4825-AF37-8B4FBAA75587}" presName="descendantText" presStyleLbl="alignAcc1" presStyleIdx="1" presStyleCnt="3">
        <dgm:presLayoutVars>
          <dgm:bulletEnabled val="1"/>
        </dgm:presLayoutVars>
      </dgm:prSet>
      <dgm:spPr/>
    </dgm:pt>
    <dgm:pt modelId="{F1F0A1F3-E02E-4F7D-A9BE-FCE27B02DD00}" type="pres">
      <dgm:prSet presAssocID="{AF1D9B91-4B87-4002-9D91-8C6AF77EEDEF}" presName="sp" presStyleCnt="0"/>
      <dgm:spPr/>
    </dgm:pt>
    <dgm:pt modelId="{3413160A-EB8F-40AA-AC52-41E9736301A2}" type="pres">
      <dgm:prSet presAssocID="{5BBCCA86-1B72-483E-B8F4-7845D7DC2012}" presName="composite" presStyleCnt="0"/>
      <dgm:spPr/>
    </dgm:pt>
    <dgm:pt modelId="{CDFC05FE-0E91-430B-8CDD-9628F662F3C9}" type="pres">
      <dgm:prSet presAssocID="{5BBCCA86-1B72-483E-B8F4-7845D7DC201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5FAC68-47C3-4E86-A44A-D08D03E5B6E5}" type="pres">
      <dgm:prSet presAssocID="{5BBCCA86-1B72-483E-B8F4-7845D7DC20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5BA93-3540-4786-ACF7-E566E729575B}" srcId="{B160FB31-10F2-4932-8915-287B25E7FF8F}" destId="{BBCDC30B-E0D3-43BB-A22B-8312C6BA8321}" srcOrd="0" destOrd="0" parTransId="{FF766BFE-068D-495C-8285-C4AFE1C4FDCC}" sibTransId="{344136AC-7A18-481D-9517-547C0A6F0853}"/>
    <dgm:cxn modelId="{179C1273-FFFC-41CB-BAAE-56E1165AC3A4}" type="presOf" srcId="{C6B7A244-A1B0-4D70-923D-E1154053FF8A}" destId="{B04736C7-2EF1-4AE2-AD4A-27ADB1AD9482}" srcOrd="0" destOrd="0" presId="urn:microsoft.com/office/officeart/2005/8/layout/chevron2"/>
    <dgm:cxn modelId="{76219BE2-A99A-470F-A3F2-365D40244170}" srcId="{5BBCCA86-1B72-483E-B8F4-7845D7DC2012}" destId="{22D702E2-7757-4776-B32D-71C695094549}" srcOrd="0" destOrd="0" parTransId="{CDA974D3-C641-405C-825F-7DAADC3489FC}" sibTransId="{3B701AB3-44FF-4BB1-9CBC-DBC215F0F3E3}"/>
    <dgm:cxn modelId="{B04354CD-8712-4143-9CD4-98B559DD1F82}" type="presOf" srcId="{4E9ECF93-05DF-4033-8A32-B9FBBC62D4E0}" destId="{BF5FAC68-47C3-4E86-A44A-D08D03E5B6E5}" srcOrd="0" destOrd="1" presId="urn:microsoft.com/office/officeart/2005/8/layout/chevron2"/>
    <dgm:cxn modelId="{133AC141-60F2-4734-99BE-8B35DCC16BF0}" type="presOf" srcId="{22D702E2-7757-4776-B32D-71C695094549}" destId="{BF5FAC68-47C3-4E86-A44A-D08D03E5B6E5}" srcOrd="0" destOrd="0" presId="urn:microsoft.com/office/officeart/2005/8/layout/chevron2"/>
    <dgm:cxn modelId="{2DFF9400-40D3-4520-8310-C1147F3F1C9C}" type="presOf" srcId="{C134903E-6DF9-45E8-AFE2-E1DFB825DD07}" destId="{4F1D46A4-4C83-4E8A-93BD-9580A8C853A1}" srcOrd="0" destOrd="0" presId="urn:microsoft.com/office/officeart/2005/8/layout/chevron2"/>
    <dgm:cxn modelId="{6D897F7E-DB3D-402F-B050-39AE805BB1E4}" srcId="{C134903E-6DF9-45E8-AFE2-E1DFB825DD07}" destId="{7FCCB078-66D4-4825-AF37-8B4FBAA75587}" srcOrd="1" destOrd="0" parTransId="{38209C6C-C491-43E8-AB1B-9AADE6941269}" sibTransId="{AF1D9B91-4B87-4002-9D91-8C6AF77EEDEF}"/>
    <dgm:cxn modelId="{9555ECE6-6B81-4BC4-858B-5937A2C2C6AC}" srcId="{7FCCB078-66D4-4825-AF37-8B4FBAA75587}" destId="{C6B7A244-A1B0-4D70-923D-E1154053FF8A}" srcOrd="0" destOrd="0" parTransId="{A504EA3B-D50C-4E70-B998-316A400FC319}" sibTransId="{26B02A59-EDA2-4992-8B82-20E347BE0F0A}"/>
    <dgm:cxn modelId="{6F64CBE9-88CA-4BF7-B10E-68987EC471F2}" srcId="{C134903E-6DF9-45E8-AFE2-E1DFB825DD07}" destId="{B160FB31-10F2-4932-8915-287B25E7FF8F}" srcOrd="0" destOrd="0" parTransId="{7932992F-F992-40BA-B2CD-F75008DFD552}" sibTransId="{7D6E6E7F-262F-4EAA-A495-40725C96CC77}"/>
    <dgm:cxn modelId="{B7192E16-1FF1-420B-90E3-96377914F6FE}" type="presOf" srcId="{B160FB31-10F2-4932-8915-287B25E7FF8F}" destId="{704CFE1F-612B-48B9-B5BB-FBFD76AB3044}" srcOrd="0" destOrd="0" presId="urn:microsoft.com/office/officeart/2005/8/layout/chevron2"/>
    <dgm:cxn modelId="{1C139280-08D0-4B0D-9CC0-6D67865F2E08}" type="presOf" srcId="{BBCDC30B-E0D3-43BB-A22B-8312C6BA8321}" destId="{11735D39-48CE-4245-B64B-1EF4D374D6E8}" srcOrd="0" destOrd="0" presId="urn:microsoft.com/office/officeart/2005/8/layout/chevron2"/>
    <dgm:cxn modelId="{ED752040-7479-4BC0-9A05-23C714BA8AFC}" srcId="{C134903E-6DF9-45E8-AFE2-E1DFB825DD07}" destId="{5BBCCA86-1B72-483E-B8F4-7845D7DC2012}" srcOrd="2" destOrd="0" parTransId="{C575D16A-4F5B-46B6-AE52-FE2F712A02CB}" sibTransId="{D63E6027-18AE-465F-B3A8-56177DE580A1}"/>
    <dgm:cxn modelId="{39B08BED-A114-4B52-8398-8D7F59ACEB2B}" srcId="{5BBCCA86-1B72-483E-B8F4-7845D7DC2012}" destId="{4E9ECF93-05DF-4033-8A32-B9FBBC62D4E0}" srcOrd="1" destOrd="0" parTransId="{15969BEE-E448-41AB-9151-34CEF0887EE9}" sibTransId="{4086EFB3-F6F7-45B6-92F5-8004E0DCB674}"/>
    <dgm:cxn modelId="{59FC7A71-ECDC-4B73-A90E-A0A8C6959E2E}" srcId="{7FCCB078-66D4-4825-AF37-8B4FBAA75587}" destId="{2F041EA5-C3F5-40C1-9944-8B3071BCA9EC}" srcOrd="1" destOrd="0" parTransId="{A004CF2B-2518-40B9-8CDC-519E06D21ACE}" sibTransId="{349FED1D-931A-4589-B55A-2B757FB1E2D7}"/>
    <dgm:cxn modelId="{1A44069E-5AEB-4338-A6DF-7986F372003D}" type="presOf" srcId="{5BBCCA86-1B72-483E-B8F4-7845D7DC2012}" destId="{CDFC05FE-0E91-430B-8CDD-9628F662F3C9}" srcOrd="0" destOrd="0" presId="urn:microsoft.com/office/officeart/2005/8/layout/chevron2"/>
    <dgm:cxn modelId="{A49AAEB4-46BC-4711-B10F-6C19AA9129F2}" srcId="{B160FB31-10F2-4932-8915-287B25E7FF8F}" destId="{68306A7F-32CE-4235-B32F-3EDEC887553D}" srcOrd="1" destOrd="0" parTransId="{B473192C-A232-4D4E-AD4F-57FB26705397}" sibTransId="{159606A6-14C4-4FE5-BA14-4765573B73E9}"/>
    <dgm:cxn modelId="{418A6B08-ADD4-4EFC-BE43-F142D56D4E19}" type="presOf" srcId="{2F041EA5-C3F5-40C1-9944-8B3071BCA9EC}" destId="{B04736C7-2EF1-4AE2-AD4A-27ADB1AD9482}" srcOrd="0" destOrd="1" presId="urn:microsoft.com/office/officeart/2005/8/layout/chevron2"/>
    <dgm:cxn modelId="{E93E6BEE-F7AA-4961-B421-240E10CAA375}" type="presOf" srcId="{68306A7F-32CE-4235-B32F-3EDEC887553D}" destId="{11735D39-48CE-4245-B64B-1EF4D374D6E8}" srcOrd="0" destOrd="1" presId="urn:microsoft.com/office/officeart/2005/8/layout/chevron2"/>
    <dgm:cxn modelId="{4964400A-8C00-4BCC-AE0C-F14708C10D95}" type="presOf" srcId="{7FCCB078-66D4-4825-AF37-8B4FBAA75587}" destId="{00314676-E72C-4117-9B6E-D7306C7B0918}" srcOrd="0" destOrd="0" presId="urn:microsoft.com/office/officeart/2005/8/layout/chevron2"/>
    <dgm:cxn modelId="{21705469-60D0-4627-9610-1D1832D7BE24}" type="presParOf" srcId="{4F1D46A4-4C83-4E8A-93BD-9580A8C853A1}" destId="{8136C4CC-EB71-4AD2-9261-A486DF825CF3}" srcOrd="0" destOrd="0" presId="urn:microsoft.com/office/officeart/2005/8/layout/chevron2"/>
    <dgm:cxn modelId="{82351F6C-575E-4F5D-A2BC-CF8F2EB7D0E0}" type="presParOf" srcId="{8136C4CC-EB71-4AD2-9261-A486DF825CF3}" destId="{704CFE1F-612B-48B9-B5BB-FBFD76AB3044}" srcOrd="0" destOrd="0" presId="urn:microsoft.com/office/officeart/2005/8/layout/chevron2"/>
    <dgm:cxn modelId="{2795BA7F-82FC-4781-92D8-52DE6198D235}" type="presParOf" srcId="{8136C4CC-EB71-4AD2-9261-A486DF825CF3}" destId="{11735D39-48CE-4245-B64B-1EF4D374D6E8}" srcOrd="1" destOrd="0" presId="urn:microsoft.com/office/officeart/2005/8/layout/chevron2"/>
    <dgm:cxn modelId="{510322AB-E11F-4CF2-BC4D-1FDD3325AED6}" type="presParOf" srcId="{4F1D46A4-4C83-4E8A-93BD-9580A8C853A1}" destId="{52B2E4A0-F767-4DA5-B8E5-567F6B4697FE}" srcOrd="1" destOrd="0" presId="urn:microsoft.com/office/officeart/2005/8/layout/chevron2"/>
    <dgm:cxn modelId="{A457743B-C98E-438D-BD66-4DF9DD14C6CB}" type="presParOf" srcId="{4F1D46A4-4C83-4E8A-93BD-9580A8C853A1}" destId="{B2673FB6-5CF6-4166-8362-33983E718EEF}" srcOrd="2" destOrd="0" presId="urn:microsoft.com/office/officeart/2005/8/layout/chevron2"/>
    <dgm:cxn modelId="{2A084A81-ADDB-4905-93F1-8A91585B32E9}" type="presParOf" srcId="{B2673FB6-5CF6-4166-8362-33983E718EEF}" destId="{00314676-E72C-4117-9B6E-D7306C7B0918}" srcOrd="0" destOrd="0" presId="urn:microsoft.com/office/officeart/2005/8/layout/chevron2"/>
    <dgm:cxn modelId="{A7020F09-B104-4F6F-933F-4AAEC596BC2D}" type="presParOf" srcId="{B2673FB6-5CF6-4166-8362-33983E718EEF}" destId="{B04736C7-2EF1-4AE2-AD4A-27ADB1AD9482}" srcOrd="1" destOrd="0" presId="urn:microsoft.com/office/officeart/2005/8/layout/chevron2"/>
    <dgm:cxn modelId="{7C03ABD3-79AE-49DD-9BBA-6D677A19B1F1}" type="presParOf" srcId="{4F1D46A4-4C83-4E8A-93BD-9580A8C853A1}" destId="{F1F0A1F3-E02E-4F7D-A9BE-FCE27B02DD00}" srcOrd="3" destOrd="0" presId="urn:microsoft.com/office/officeart/2005/8/layout/chevron2"/>
    <dgm:cxn modelId="{DCACD58B-24B1-4A5B-A688-84C677CD45B0}" type="presParOf" srcId="{4F1D46A4-4C83-4E8A-93BD-9580A8C853A1}" destId="{3413160A-EB8F-40AA-AC52-41E9736301A2}" srcOrd="4" destOrd="0" presId="urn:microsoft.com/office/officeart/2005/8/layout/chevron2"/>
    <dgm:cxn modelId="{38F681FE-2310-4EE1-841D-5B8A6E2F6AE5}" type="presParOf" srcId="{3413160A-EB8F-40AA-AC52-41E9736301A2}" destId="{CDFC05FE-0E91-430B-8CDD-9628F662F3C9}" srcOrd="0" destOrd="0" presId="urn:microsoft.com/office/officeart/2005/8/layout/chevron2"/>
    <dgm:cxn modelId="{6A73E78B-DB89-48EC-80D8-D6586E278342}" type="presParOf" srcId="{3413160A-EB8F-40AA-AC52-41E9736301A2}" destId="{BF5FAC68-47C3-4E86-A44A-D08D03E5B6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6E9F5-0AE7-44F0-B551-41304AEDDB99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07576-E96C-4947-86C0-D1101ECD79C3}">
      <dgm:prSet phldrT="[Текст]"/>
      <dgm:spPr/>
      <dgm:t>
        <a:bodyPr/>
        <a:lstStyle/>
        <a:p>
          <a:r>
            <a:rPr lang="ru-RU" smtClean="0"/>
            <a:t>ТИП</a:t>
          </a:r>
          <a:endParaRPr lang="ru-RU" dirty="0"/>
        </a:p>
      </dgm:t>
    </dgm:pt>
    <dgm:pt modelId="{9131CC9B-BA30-42C5-A692-0594B27FAB03}" type="parTrans" cxnId="{64658CE7-C98E-42ED-BF25-D053B074358C}">
      <dgm:prSet/>
      <dgm:spPr/>
      <dgm:t>
        <a:bodyPr/>
        <a:lstStyle/>
        <a:p>
          <a:endParaRPr lang="ru-RU"/>
        </a:p>
      </dgm:t>
    </dgm:pt>
    <dgm:pt modelId="{27C9B876-5B16-4FCD-A2CF-55089894E67C}" type="sibTrans" cxnId="{64658CE7-C98E-42ED-BF25-D053B074358C}">
      <dgm:prSet/>
      <dgm:spPr/>
      <dgm:t>
        <a:bodyPr/>
        <a:lstStyle/>
        <a:p>
          <a:endParaRPr lang="ru-RU"/>
        </a:p>
      </dgm:t>
    </dgm:pt>
    <dgm:pt modelId="{6BE8955F-2982-489E-88F7-99501A664965}">
      <dgm:prSet phldrT="[Текст]"/>
      <dgm:spPr/>
      <dgm:t>
        <a:bodyPr/>
        <a:lstStyle/>
        <a:p>
          <a:r>
            <a:rPr lang="ru-RU" dirty="0" smtClean="0"/>
            <a:t>СОПЕРНИЧЕСТВО</a:t>
          </a:r>
          <a:endParaRPr lang="ru-RU" dirty="0"/>
        </a:p>
      </dgm:t>
    </dgm:pt>
    <dgm:pt modelId="{17ADFBC1-D8D0-4B75-9A81-2E8B5EA5B35B}" type="parTrans" cxnId="{D78AF6A1-6852-4709-A77A-DA2E506206B1}">
      <dgm:prSet/>
      <dgm:spPr/>
      <dgm:t>
        <a:bodyPr/>
        <a:lstStyle/>
        <a:p>
          <a:endParaRPr lang="ru-RU"/>
        </a:p>
      </dgm:t>
    </dgm:pt>
    <dgm:pt modelId="{046A9D1F-0443-4775-8050-8BAC90EEB23B}" type="sibTrans" cxnId="{D78AF6A1-6852-4709-A77A-DA2E506206B1}">
      <dgm:prSet/>
      <dgm:spPr/>
      <dgm:t>
        <a:bodyPr/>
        <a:lstStyle/>
        <a:p>
          <a:endParaRPr lang="ru-RU"/>
        </a:p>
      </dgm:t>
    </dgm:pt>
    <dgm:pt modelId="{08946BE0-9789-4812-BA3C-3AF089895487}">
      <dgm:prSet phldrT="[Текст]"/>
      <dgm:spPr/>
      <dgm:t>
        <a:bodyPr/>
        <a:lstStyle/>
        <a:p>
          <a:r>
            <a:rPr lang="ru-RU" dirty="0" smtClean="0"/>
            <a:t>КОНКУРЕНЦИЯ</a:t>
          </a:r>
          <a:endParaRPr lang="ru-RU" dirty="0"/>
        </a:p>
      </dgm:t>
    </dgm:pt>
    <dgm:pt modelId="{EFDEB187-F55C-494C-BECB-C1207DB6B495}" type="parTrans" cxnId="{DD509286-1F8F-4A82-B15D-0317E86F8B91}">
      <dgm:prSet/>
      <dgm:spPr/>
      <dgm:t>
        <a:bodyPr/>
        <a:lstStyle/>
        <a:p>
          <a:endParaRPr lang="ru-RU"/>
        </a:p>
      </dgm:t>
    </dgm:pt>
    <dgm:pt modelId="{BDCC5982-2EAC-4555-B861-E1CEE01AA56E}" type="sibTrans" cxnId="{DD509286-1F8F-4A82-B15D-0317E86F8B91}">
      <dgm:prSet/>
      <dgm:spPr/>
      <dgm:t>
        <a:bodyPr/>
        <a:lstStyle/>
        <a:p>
          <a:endParaRPr lang="ru-RU"/>
        </a:p>
      </dgm:t>
    </dgm:pt>
    <dgm:pt modelId="{19F5E4F4-B6B8-45CB-A52B-0B3DE0A4E755}">
      <dgm:prSet phldrT="[Текст]"/>
      <dgm:spPr/>
      <dgm:t>
        <a:bodyPr/>
        <a:lstStyle/>
        <a:p>
          <a:r>
            <a:rPr lang="ru-RU" smtClean="0"/>
            <a:t>ТИП</a:t>
          </a:r>
          <a:endParaRPr lang="ru-RU" dirty="0"/>
        </a:p>
      </dgm:t>
    </dgm:pt>
    <dgm:pt modelId="{8FB92046-4174-4FA8-8B47-477DC868B0C0}" type="parTrans" cxnId="{3C7AF408-F343-4BDC-97AA-1C081AAF64E4}">
      <dgm:prSet/>
      <dgm:spPr/>
      <dgm:t>
        <a:bodyPr/>
        <a:lstStyle/>
        <a:p>
          <a:endParaRPr lang="ru-RU"/>
        </a:p>
      </dgm:t>
    </dgm:pt>
    <dgm:pt modelId="{C2C63DF1-DC13-4939-B587-91C1E50A3C78}" type="sibTrans" cxnId="{3C7AF408-F343-4BDC-97AA-1C081AAF64E4}">
      <dgm:prSet/>
      <dgm:spPr/>
      <dgm:t>
        <a:bodyPr/>
        <a:lstStyle/>
        <a:p>
          <a:endParaRPr lang="ru-RU"/>
        </a:p>
      </dgm:t>
    </dgm:pt>
    <dgm:pt modelId="{89773F97-6E96-4973-83D8-7B4F0CB9BE01}">
      <dgm:prSet phldrT="[Текст]"/>
      <dgm:spPr/>
      <dgm:t>
        <a:bodyPr/>
        <a:lstStyle/>
        <a:p>
          <a:r>
            <a:rPr lang="ru-RU" dirty="0" smtClean="0"/>
            <a:t>СХВАТКА</a:t>
          </a:r>
          <a:endParaRPr lang="ru-RU" dirty="0"/>
        </a:p>
      </dgm:t>
    </dgm:pt>
    <dgm:pt modelId="{626BCB6E-8CC8-4216-AE1A-2B3D888BEC3F}" type="parTrans" cxnId="{24B45D53-8EC3-4507-B9B2-EDAAAE6784E4}">
      <dgm:prSet/>
      <dgm:spPr/>
      <dgm:t>
        <a:bodyPr/>
        <a:lstStyle/>
        <a:p>
          <a:endParaRPr lang="ru-RU"/>
        </a:p>
      </dgm:t>
    </dgm:pt>
    <dgm:pt modelId="{C0B57730-A0D6-4D87-BEAA-13CA95D00C08}" type="sibTrans" cxnId="{24B45D53-8EC3-4507-B9B2-EDAAAE6784E4}">
      <dgm:prSet/>
      <dgm:spPr/>
      <dgm:t>
        <a:bodyPr/>
        <a:lstStyle/>
        <a:p>
          <a:endParaRPr lang="ru-RU"/>
        </a:p>
      </dgm:t>
    </dgm:pt>
    <dgm:pt modelId="{5052A00F-429A-4384-9909-AA9510941FB9}">
      <dgm:prSet phldrT="[Текст]"/>
      <dgm:spPr/>
      <dgm:t>
        <a:bodyPr/>
        <a:lstStyle/>
        <a:p>
          <a:endParaRPr lang="ru-RU" dirty="0"/>
        </a:p>
      </dgm:t>
    </dgm:pt>
    <dgm:pt modelId="{FEF53190-0994-4524-8EA2-1AA41C0B4A30}" type="parTrans" cxnId="{E1079261-83F9-4F85-A9B5-47161E80A0C0}">
      <dgm:prSet/>
      <dgm:spPr/>
      <dgm:t>
        <a:bodyPr/>
        <a:lstStyle/>
        <a:p>
          <a:endParaRPr lang="ru-RU"/>
        </a:p>
      </dgm:t>
    </dgm:pt>
    <dgm:pt modelId="{48E26175-5F61-4CB6-89A3-5ABE537AFF94}" type="sibTrans" cxnId="{E1079261-83F9-4F85-A9B5-47161E80A0C0}">
      <dgm:prSet/>
      <dgm:spPr/>
      <dgm:t>
        <a:bodyPr/>
        <a:lstStyle/>
        <a:p>
          <a:endParaRPr lang="ru-RU"/>
        </a:p>
      </dgm:t>
    </dgm:pt>
    <dgm:pt modelId="{0020EB58-C24A-4F45-B2C2-691476E074B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ДЕБАТЫ</a:t>
          </a:r>
        </a:p>
        <a:p>
          <a:pPr marL="285750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32AD0D0-2100-46B4-BF4F-28EF2B64D5C0}" type="sibTrans" cxnId="{CDEF39C6-0E53-42E7-9295-A2099B806D1E}">
      <dgm:prSet/>
      <dgm:spPr/>
      <dgm:t>
        <a:bodyPr/>
        <a:lstStyle/>
        <a:p>
          <a:endParaRPr lang="ru-RU"/>
        </a:p>
      </dgm:t>
    </dgm:pt>
    <dgm:pt modelId="{9BA7F62A-E118-422C-9ECD-381515188632}" type="parTrans" cxnId="{CDEF39C6-0E53-42E7-9295-A2099B806D1E}">
      <dgm:prSet/>
      <dgm:spPr/>
      <dgm:t>
        <a:bodyPr/>
        <a:lstStyle/>
        <a:p>
          <a:endParaRPr lang="ru-RU"/>
        </a:p>
      </dgm:t>
    </dgm:pt>
    <dgm:pt modelId="{605B7E45-02BB-41D1-9B3D-FFDF77A227DC}">
      <dgm:prSet phldrT="[Текст]"/>
      <dgm:spPr/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88399787-A00F-41D3-96BC-AE54808CA47C}" type="sibTrans" cxnId="{F33367B2-1588-434C-8D7A-DE24DFC4D419}">
      <dgm:prSet/>
      <dgm:spPr/>
      <dgm:t>
        <a:bodyPr/>
        <a:lstStyle/>
        <a:p>
          <a:endParaRPr lang="ru-RU"/>
        </a:p>
      </dgm:t>
    </dgm:pt>
    <dgm:pt modelId="{620F0008-046D-4342-A21D-C791FFCDF371}" type="parTrans" cxnId="{F33367B2-1588-434C-8D7A-DE24DFC4D419}">
      <dgm:prSet/>
      <dgm:spPr/>
      <dgm:t>
        <a:bodyPr/>
        <a:lstStyle/>
        <a:p>
          <a:endParaRPr lang="ru-RU"/>
        </a:p>
      </dgm:t>
    </dgm:pt>
    <dgm:pt modelId="{4FCDB23C-2D8F-4B7E-9422-AF5B191CA38B}" type="pres">
      <dgm:prSet presAssocID="{F8E6E9F5-0AE7-44F0-B551-41304AEDDB99}" presName="linearFlow" presStyleCnt="0">
        <dgm:presLayoutVars>
          <dgm:dir/>
          <dgm:animLvl val="lvl"/>
          <dgm:resizeHandles val="exact"/>
        </dgm:presLayoutVars>
      </dgm:prSet>
      <dgm:spPr/>
    </dgm:pt>
    <dgm:pt modelId="{9767D2E6-B1F0-4CC9-8A3A-91DAA29DF35F}" type="pres">
      <dgm:prSet presAssocID="{83707576-E96C-4947-86C0-D1101ECD79C3}" presName="composite" presStyleCnt="0"/>
      <dgm:spPr/>
    </dgm:pt>
    <dgm:pt modelId="{E35FFD30-D7AF-477C-A4CC-FD8147D6733D}" type="pres">
      <dgm:prSet presAssocID="{83707576-E96C-4947-86C0-D1101ECD79C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86AD314-3D23-48FB-83EF-C4F2B0B5A6EB}" type="pres">
      <dgm:prSet presAssocID="{83707576-E96C-4947-86C0-D1101ECD79C3}" presName="descendantText" presStyleLbl="alignAcc1" presStyleIdx="0" presStyleCnt="3" custScaleY="100000" custLinFactNeighborX="228" custLinFactNeighborY="9410">
        <dgm:presLayoutVars>
          <dgm:bulletEnabled val="1"/>
        </dgm:presLayoutVars>
      </dgm:prSet>
      <dgm:spPr/>
    </dgm:pt>
    <dgm:pt modelId="{8DF58C89-F21A-46C2-90E3-F4E94313EE5C}" type="pres">
      <dgm:prSet presAssocID="{27C9B876-5B16-4FCD-A2CF-55089894E67C}" presName="sp" presStyleCnt="0"/>
      <dgm:spPr/>
    </dgm:pt>
    <dgm:pt modelId="{734A029B-D4EF-473E-883B-4C8E83763019}" type="pres">
      <dgm:prSet presAssocID="{19F5E4F4-B6B8-45CB-A52B-0B3DE0A4E755}" presName="composite" presStyleCnt="0"/>
      <dgm:spPr/>
    </dgm:pt>
    <dgm:pt modelId="{D0152F6F-50B8-4D56-96DC-17F407C5A63D}" type="pres">
      <dgm:prSet presAssocID="{19F5E4F4-B6B8-45CB-A52B-0B3DE0A4E7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423ED-F1E6-4A3C-BBDD-9968F59B724A}" type="pres">
      <dgm:prSet presAssocID="{19F5E4F4-B6B8-45CB-A52B-0B3DE0A4E7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E6AD8-7106-4C7B-82CE-8F71F4A69366}" type="pres">
      <dgm:prSet presAssocID="{C2C63DF1-DC13-4939-B587-91C1E50A3C78}" presName="sp" presStyleCnt="0"/>
      <dgm:spPr/>
    </dgm:pt>
    <dgm:pt modelId="{B6DFA8F4-B3E5-4E59-B95F-39400E6450DE}" type="pres">
      <dgm:prSet presAssocID="{605B7E45-02BB-41D1-9B3D-FFDF77A227DC}" presName="composite" presStyleCnt="0"/>
      <dgm:spPr/>
    </dgm:pt>
    <dgm:pt modelId="{574EA808-7FF3-4F47-89B2-A90F1EC3EBCC}" type="pres">
      <dgm:prSet presAssocID="{605B7E45-02BB-41D1-9B3D-FFDF77A22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960A7-1CB3-4CBE-92C3-B26772DBE1F1}" type="pres">
      <dgm:prSet presAssocID="{605B7E45-02BB-41D1-9B3D-FFDF77A22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FC835-F89D-4C5B-ABD2-08983E3B3E9D}" type="presOf" srcId="{19F5E4F4-B6B8-45CB-A52B-0B3DE0A4E755}" destId="{D0152F6F-50B8-4D56-96DC-17F407C5A63D}" srcOrd="0" destOrd="0" presId="urn:microsoft.com/office/officeart/2005/8/layout/chevron2"/>
    <dgm:cxn modelId="{3C7AF408-F343-4BDC-97AA-1C081AAF64E4}" srcId="{F8E6E9F5-0AE7-44F0-B551-41304AEDDB99}" destId="{19F5E4F4-B6B8-45CB-A52B-0B3DE0A4E755}" srcOrd="1" destOrd="0" parTransId="{8FB92046-4174-4FA8-8B47-477DC868B0C0}" sibTransId="{C2C63DF1-DC13-4939-B587-91C1E50A3C78}"/>
    <dgm:cxn modelId="{CDEF39C6-0E53-42E7-9295-A2099B806D1E}" srcId="{605B7E45-02BB-41D1-9B3D-FFDF77A227DC}" destId="{0020EB58-C24A-4F45-B2C2-691476E074B1}" srcOrd="0" destOrd="0" parTransId="{9BA7F62A-E118-422C-9ECD-381515188632}" sibTransId="{132AD0D0-2100-46B4-BF4F-28EF2B64D5C0}"/>
    <dgm:cxn modelId="{99734125-4676-45DA-B353-A2D28E3C104D}" type="presOf" srcId="{5052A00F-429A-4384-9909-AA9510941FB9}" destId="{634423ED-F1E6-4A3C-BBDD-9968F59B724A}" srcOrd="0" destOrd="1" presId="urn:microsoft.com/office/officeart/2005/8/layout/chevron2"/>
    <dgm:cxn modelId="{D78AF6A1-6852-4709-A77A-DA2E506206B1}" srcId="{83707576-E96C-4947-86C0-D1101ECD79C3}" destId="{6BE8955F-2982-489E-88F7-99501A664965}" srcOrd="0" destOrd="0" parTransId="{17ADFBC1-D8D0-4B75-9A81-2E8B5EA5B35B}" sibTransId="{046A9D1F-0443-4775-8050-8BAC90EEB23B}"/>
    <dgm:cxn modelId="{1AD3C33E-2819-41E3-BA45-7D2AC329CCAA}" type="presOf" srcId="{F8E6E9F5-0AE7-44F0-B551-41304AEDDB99}" destId="{4FCDB23C-2D8F-4B7E-9422-AF5B191CA38B}" srcOrd="0" destOrd="0" presId="urn:microsoft.com/office/officeart/2005/8/layout/chevron2"/>
    <dgm:cxn modelId="{2EF015BD-7E19-4D73-8E51-CC8005A9246F}" type="presOf" srcId="{83707576-E96C-4947-86C0-D1101ECD79C3}" destId="{E35FFD30-D7AF-477C-A4CC-FD8147D6733D}" srcOrd="0" destOrd="0" presId="urn:microsoft.com/office/officeart/2005/8/layout/chevron2"/>
    <dgm:cxn modelId="{E1079261-83F9-4F85-A9B5-47161E80A0C0}" srcId="{19F5E4F4-B6B8-45CB-A52B-0B3DE0A4E755}" destId="{5052A00F-429A-4384-9909-AA9510941FB9}" srcOrd="1" destOrd="0" parTransId="{FEF53190-0994-4524-8EA2-1AA41C0B4A30}" sibTransId="{48E26175-5F61-4CB6-89A3-5ABE537AFF94}"/>
    <dgm:cxn modelId="{AB48C091-6E94-47EC-AEE6-320B0662CCAB}" type="presOf" srcId="{6BE8955F-2982-489E-88F7-99501A664965}" destId="{186AD314-3D23-48FB-83EF-C4F2B0B5A6EB}" srcOrd="0" destOrd="0" presId="urn:microsoft.com/office/officeart/2005/8/layout/chevron2"/>
    <dgm:cxn modelId="{7283505C-323B-486D-8519-A611024D0A77}" type="presOf" srcId="{605B7E45-02BB-41D1-9B3D-FFDF77A227DC}" destId="{574EA808-7FF3-4F47-89B2-A90F1EC3EBCC}" srcOrd="0" destOrd="0" presId="urn:microsoft.com/office/officeart/2005/8/layout/chevron2"/>
    <dgm:cxn modelId="{FE0A9552-F73D-4A01-98B3-799353F74501}" type="presOf" srcId="{08946BE0-9789-4812-BA3C-3AF089895487}" destId="{186AD314-3D23-48FB-83EF-C4F2B0B5A6EB}" srcOrd="0" destOrd="1" presId="urn:microsoft.com/office/officeart/2005/8/layout/chevron2"/>
    <dgm:cxn modelId="{DD509286-1F8F-4A82-B15D-0317E86F8B91}" srcId="{83707576-E96C-4947-86C0-D1101ECD79C3}" destId="{08946BE0-9789-4812-BA3C-3AF089895487}" srcOrd="1" destOrd="0" parTransId="{EFDEB187-F55C-494C-BECB-C1207DB6B495}" sibTransId="{BDCC5982-2EAC-4555-B861-E1CEE01AA56E}"/>
    <dgm:cxn modelId="{24B45D53-8EC3-4507-B9B2-EDAAAE6784E4}" srcId="{19F5E4F4-B6B8-45CB-A52B-0B3DE0A4E755}" destId="{89773F97-6E96-4973-83D8-7B4F0CB9BE01}" srcOrd="0" destOrd="0" parTransId="{626BCB6E-8CC8-4216-AE1A-2B3D888BEC3F}" sibTransId="{C0B57730-A0D6-4D87-BEAA-13CA95D00C08}"/>
    <dgm:cxn modelId="{64658CE7-C98E-42ED-BF25-D053B074358C}" srcId="{F8E6E9F5-0AE7-44F0-B551-41304AEDDB99}" destId="{83707576-E96C-4947-86C0-D1101ECD79C3}" srcOrd="0" destOrd="0" parTransId="{9131CC9B-BA30-42C5-A692-0594B27FAB03}" sibTransId="{27C9B876-5B16-4FCD-A2CF-55089894E67C}"/>
    <dgm:cxn modelId="{781FE601-94A2-4423-9B24-CB962EA6E894}" type="presOf" srcId="{89773F97-6E96-4973-83D8-7B4F0CB9BE01}" destId="{634423ED-F1E6-4A3C-BBDD-9968F59B724A}" srcOrd="0" destOrd="0" presId="urn:microsoft.com/office/officeart/2005/8/layout/chevron2"/>
    <dgm:cxn modelId="{F33367B2-1588-434C-8D7A-DE24DFC4D419}" srcId="{F8E6E9F5-0AE7-44F0-B551-41304AEDDB99}" destId="{605B7E45-02BB-41D1-9B3D-FFDF77A227DC}" srcOrd="2" destOrd="0" parTransId="{620F0008-046D-4342-A21D-C791FFCDF371}" sibTransId="{88399787-A00F-41D3-96BC-AE54808CA47C}"/>
    <dgm:cxn modelId="{63238204-F5A3-4B9A-97F2-AC44465C5AF1}" type="presOf" srcId="{0020EB58-C24A-4F45-B2C2-691476E074B1}" destId="{0FD960A7-1CB3-4CBE-92C3-B26772DBE1F1}" srcOrd="0" destOrd="0" presId="urn:microsoft.com/office/officeart/2005/8/layout/chevron2"/>
    <dgm:cxn modelId="{B674270B-F623-4CAE-BBDD-7A7527763142}" type="presParOf" srcId="{4FCDB23C-2D8F-4B7E-9422-AF5B191CA38B}" destId="{9767D2E6-B1F0-4CC9-8A3A-91DAA29DF35F}" srcOrd="0" destOrd="0" presId="urn:microsoft.com/office/officeart/2005/8/layout/chevron2"/>
    <dgm:cxn modelId="{11A4E231-9B33-42D5-9E55-B3760C9F5AF9}" type="presParOf" srcId="{9767D2E6-B1F0-4CC9-8A3A-91DAA29DF35F}" destId="{E35FFD30-D7AF-477C-A4CC-FD8147D6733D}" srcOrd="0" destOrd="0" presId="urn:microsoft.com/office/officeart/2005/8/layout/chevron2"/>
    <dgm:cxn modelId="{8DFB0CB5-FB1B-4299-8644-8FFFBAEA8B3C}" type="presParOf" srcId="{9767D2E6-B1F0-4CC9-8A3A-91DAA29DF35F}" destId="{186AD314-3D23-48FB-83EF-C4F2B0B5A6EB}" srcOrd="1" destOrd="0" presId="urn:microsoft.com/office/officeart/2005/8/layout/chevron2"/>
    <dgm:cxn modelId="{286EE8AE-F1DF-468C-8D35-474C3B3E1DC7}" type="presParOf" srcId="{4FCDB23C-2D8F-4B7E-9422-AF5B191CA38B}" destId="{8DF58C89-F21A-46C2-90E3-F4E94313EE5C}" srcOrd="1" destOrd="0" presId="urn:microsoft.com/office/officeart/2005/8/layout/chevron2"/>
    <dgm:cxn modelId="{A05DFB1C-4457-4730-BD5F-D75D7D8F6F7F}" type="presParOf" srcId="{4FCDB23C-2D8F-4B7E-9422-AF5B191CA38B}" destId="{734A029B-D4EF-473E-883B-4C8E83763019}" srcOrd="2" destOrd="0" presId="urn:microsoft.com/office/officeart/2005/8/layout/chevron2"/>
    <dgm:cxn modelId="{5798A8CF-0AF3-4237-A151-D4185C206621}" type="presParOf" srcId="{734A029B-D4EF-473E-883B-4C8E83763019}" destId="{D0152F6F-50B8-4D56-96DC-17F407C5A63D}" srcOrd="0" destOrd="0" presId="urn:microsoft.com/office/officeart/2005/8/layout/chevron2"/>
    <dgm:cxn modelId="{76C9DB24-6427-4D53-B0A3-37889132E22E}" type="presParOf" srcId="{734A029B-D4EF-473E-883B-4C8E83763019}" destId="{634423ED-F1E6-4A3C-BBDD-9968F59B724A}" srcOrd="1" destOrd="0" presId="urn:microsoft.com/office/officeart/2005/8/layout/chevron2"/>
    <dgm:cxn modelId="{5A9F50AB-C7E4-4607-8472-C12C2C0AA717}" type="presParOf" srcId="{4FCDB23C-2D8F-4B7E-9422-AF5B191CA38B}" destId="{8E5E6AD8-7106-4C7B-82CE-8F71F4A69366}" srcOrd="3" destOrd="0" presId="urn:microsoft.com/office/officeart/2005/8/layout/chevron2"/>
    <dgm:cxn modelId="{E47A77FB-7A3D-4C14-9DB0-4A7207ADBADC}" type="presParOf" srcId="{4FCDB23C-2D8F-4B7E-9422-AF5B191CA38B}" destId="{B6DFA8F4-B3E5-4E59-B95F-39400E6450DE}" srcOrd="4" destOrd="0" presId="urn:microsoft.com/office/officeart/2005/8/layout/chevron2"/>
    <dgm:cxn modelId="{F68E5BDE-32D7-48FA-AFCD-DC8B730B403A}" type="presParOf" srcId="{B6DFA8F4-B3E5-4E59-B95F-39400E6450DE}" destId="{574EA808-7FF3-4F47-89B2-A90F1EC3EBCC}" srcOrd="0" destOrd="0" presId="urn:microsoft.com/office/officeart/2005/8/layout/chevron2"/>
    <dgm:cxn modelId="{F68D45BB-5B17-4A25-91CC-11BFE2BB570B}" type="presParOf" srcId="{B6DFA8F4-B3E5-4E59-B95F-39400E6450DE}" destId="{0FD960A7-1CB3-4CBE-92C3-B26772DBE1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B6777D-ABA5-4463-B4DA-28AE24028BA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698920-52CE-4186-8FF3-52E1AFC6E7FD}">
      <dgm:prSet phldrT="[Текст]"/>
      <dgm:spPr/>
      <dgm:t>
        <a:bodyPr/>
        <a:lstStyle/>
        <a:p>
          <a:r>
            <a:rPr lang="ru-RU" dirty="0" smtClean="0"/>
            <a:t>ФУНКЦИЯ</a:t>
          </a:r>
          <a:endParaRPr lang="ru-RU" dirty="0"/>
        </a:p>
      </dgm:t>
    </dgm:pt>
    <dgm:pt modelId="{247DA30F-C1F2-4618-84A9-EB2C41F67270}" type="parTrans" cxnId="{154E4607-28CC-4BA4-B674-DAD73477FFB8}">
      <dgm:prSet/>
      <dgm:spPr/>
      <dgm:t>
        <a:bodyPr/>
        <a:lstStyle/>
        <a:p>
          <a:endParaRPr lang="ru-RU"/>
        </a:p>
      </dgm:t>
    </dgm:pt>
    <dgm:pt modelId="{51DCF7FE-9893-40A0-A57D-F50C19C6FEB5}" type="sibTrans" cxnId="{154E4607-28CC-4BA4-B674-DAD73477FFB8}">
      <dgm:prSet/>
      <dgm:spPr/>
      <dgm:t>
        <a:bodyPr/>
        <a:lstStyle/>
        <a:p>
          <a:endParaRPr lang="ru-RU"/>
        </a:p>
      </dgm:t>
    </dgm:pt>
    <dgm:pt modelId="{E14B3EC6-2EE3-4F8A-800C-AB13ADE462A5}">
      <dgm:prSet phldrT="[Текст]"/>
      <dgm:spPr/>
      <dgm:t>
        <a:bodyPr/>
        <a:lstStyle/>
        <a:p>
          <a:r>
            <a:rPr lang="ru-RU" dirty="0" smtClean="0"/>
            <a:t>РАЗРЯДКА НАПРЯЖЕННОСТИ</a:t>
          </a:r>
          <a:endParaRPr lang="ru-RU" dirty="0"/>
        </a:p>
      </dgm:t>
    </dgm:pt>
    <dgm:pt modelId="{71267C48-8BAC-4045-9484-FD83CD7AFD6C}" type="parTrans" cxnId="{17AD6790-16D8-4855-A38C-1506D064B749}">
      <dgm:prSet/>
      <dgm:spPr/>
      <dgm:t>
        <a:bodyPr/>
        <a:lstStyle/>
        <a:p>
          <a:endParaRPr lang="ru-RU"/>
        </a:p>
      </dgm:t>
    </dgm:pt>
    <dgm:pt modelId="{EF3262AD-F8AE-4A41-8AFE-A39AA0AA3433}" type="sibTrans" cxnId="{17AD6790-16D8-4855-A38C-1506D064B749}">
      <dgm:prSet/>
      <dgm:spPr/>
      <dgm:t>
        <a:bodyPr/>
        <a:lstStyle/>
        <a:p>
          <a:endParaRPr lang="ru-RU"/>
        </a:p>
      </dgm:t>
    </dgm:pt>
    <dgm:pt modelId="{E6D32CFE-2918-4A16-AE7B-7AA76F69A7AC}">
      <dgm:prSet phldrT="[Текст]"/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B6221D12-BCEE-4ED7-B184-ACE75EA89B29}" type="parTrans" cxnId="{B131CC57-22B3-4411-8AAA-3FB0491E31F8}">
      <dgm:prSet/>
      <dgm:spPr/>
      <dgm:t>
        <a:bodyPr/>
        <a:lstStyle/>
        <a:p>
          <a:endParaRPr lang="ru-RU"/>
        </a:p>
      </dgm:t>
    </dgm:pt>
    <dgm:pt modelId="{1BB06D98-9196-46AE-BB97-DAED6F22F405}" type="sibTrans" cxnId="{B131CC57-22B3-4411-8AAA-3FB0491E31F8}">
      <dgm:prSet/>
      <dgm:spPr/>
      <dgm:t>
        <a:bodyPr/>
        <a:lstStyle/>
        <a:p>
          <a:endParaRPr lang="ru-RU"/>
        </a:p>
      </dgm:t>
    </dgm:pt>
    <dgm:pt modelId="{7ECB41FB-F72A-4197-AC31-A1BAC781127C}">
      <dgm:prSet phldrT="[Текст]"/>
      <dgm:spPr/>
      <dgm:t>
        <a:bodyPr/>
        <a:lstStyle/>
        <a:p>
          <a:r>
            <a:rPr lang="ru-RU" dirty="0" smtClean="0"/>
            <a:t>ФУНКЦИЯ</a:t>
          </a:r>
          <a:endParaRPr lang="ru-RU" dirty="0"/>
        </a:p>
      </dgm:t>
    </dgm:pt>
    <dgm:pt modelId="{DE285934-017B-4081-8CD0-C690CBD3EFCE}" type="parTrans" cxnId="{0BDADF63-FF1D-44FB-883B-6884FB01F2AA}">
      <dgm:prSet/>
      <dgm:spPr/>
      <dgm:t>
        <a:bodyPr/>
        <a:lstStyle/>
        <a:p>
          <a:endParaRPr lang="ru-RU"/>
        </a:p>
      </dgm:t>
    </dgm:pt>
    <dgm:pt modelId="{F41492E1-FB48-4444-A8A7-C31A07D17357}" type="sibTrans" cxnId="{0BDADF63-FF1D-44FB-883B-6884FB01F2AA}">
      <dgm:prSet/>
      <dgm:spPr/>
      <dgm:t>
        <a:bodyPr/>
        <a:lstStyle/>
        <a:p>
          <a:endParaRPr lang="ru-RU"/>
        </a:p>
      </dgm:t>
    </dgm:pt>
    <dgm:pt modelId="{AF6EACE0-BE64-4215-9FE0-C59B266A33DC}">
      <dgm:prSet phldrT="[Текст]"/>
      <dgm:spPr/>
      <dgm:t>
        <a:bodyPr/>
        <a:lstStyle/>
        <a:p>
          <a:r>
            <a:rPr lang="ru-RU" dirty="0" smtClean="0"/>
            <a:t>КОНСОЛИДАЦИЯ</a:t>
          </a:r>
          <a:endParaRPr lang="ru-RU" dirty="0"/>
        </a:p>
      </dgm:t>
    </dgm:pt>
    <dgm:pt modelId="{07831D5E-5519-4884-A994-5273392D12B6}" type="parTrans" cxnId="{C868EC13-3070-4D6E-A093-FFB494234F70}">
      <dgm:prSet/>
      <dgm:spPr/>
      <dgm:t>
        <a:bodyPr/>
        <a:lstStyle/>
        <a:p>
          <a:endParaRPr lang="ru-RU"/>
        </a:p>
      </dgm:t>
    </dgm:pt>
    <dgm:pt modelId="{60AA0BA4-2AB5-437C-A721-F3B7C0D9F45D}" type="sibTrans" cxnId="{C868EC13-3070-4D6E-A093-FFB494234F70}">
      <dgm:prSet/>
      <dgm:spPr/>
      <dgm:t>
        <a:bodyPr/>
        <a:lstStyle/>
        <a:p>
          <a:endParaRPr lang="ru-RU"/>
        </a:p>
      </dgm:t>
    </dgm:pt>
    <dgm:pt modelId="{76806BED-3370-4FDD-93B2-DC3B0F52C212}">
      <dgm:prSet phldrT="[Текст]" phldr="1"/>
      <dgm:spPr/>
      <dgm:t>
        <a:bodyPr/>
        <a:lstStyle/>
        <a:p>
          <a:endParaRPr lang="ru-RU"/>
        </a:p>
      </dgm:t>
    </dgm:pt>
    <dgm:pt modelId="{DFC09B41-E9BF-4A48-BA36-D7AFF8E1A37E}" type="parTrans" cxnId="{330DCAEB-A024-4ABD-8DC8-DB3143424BCB}">
      <dgm:prSet/>
      <dgm:spPr/>
      <dgm:t>
        <a:bodyPr/>
        <a:lstStyle/>
        <a:p>
          <a:endParaRPr lang="ru-RU"/>
        </a:p>
      </dgm:t>
    </dgm:pt>
    <dgm:pt modelId="{AECC0F60-AB99-4FC3-89D2-EF14F90C643C}" type="sibTrans" cxnId="{330DCAEB-A024-4ABD-8DC8-DB3143424BCB}">
      <dgm:prSet/>
      <dgm:spPr/>
      <dgm:t>
        <a:bodyPr/>
        <a:lstStyle/>
        <a:p>
          <a:endParaRPr lang="ru-RU"/>
        </a:p>
      </dgm:t>
    </dgm:pt>
    <dgm:pt modelId="{737D273E-2A8D-4CA8-9271-8399A39E368C}">
      <dgm:prSet phldrT="[Текст]"/>
      <dgm:spPr/>
      <dgm:t>
        <a:bodyPr/>
        <a:lstStyle/>
        <a:p>
          <a:r>
            <a:rPr lang="ru-RU" dirty="0" smtClean="0"/>
            <a:t>ФУНКЦИЯ</a:t>
          </a:r>
          <a:endParaRPr lang="ru-RU" dirty="0"/>
        </a:p>
      </dgm:t>
    </dgm:pt>
    <dgm:pt modelId="{07409265-CA4A-4309-A147-846ED9C0B727}" type="parTrans" cxnId="{DC3186A6-7785-40A3-8384-DA93E11A8E3C}">
      <dgm:prSet/>
      <dgm:spPr/>
      <dgm:t>
        <a:bodyPr/>
        <a:lstStyle/>
        <a:p>
          <a:endParaRPr lang="ru-RU"/>
        </a:p>
      </dgm:t>
    </dgm:pt>
    <dgm:pt modelId="{4CC92C72-0553-45AB-94BE-B94FDEFDD111}" type="sibTrans" cxnId="{DC3186A6-7785-40A3-8384-DA93E11A8E3C}">
      <dgm:prSet/>
      <dgm:spPr/>
      <dgm:t>
        <a:bodyPr/>
        <a:lstStyle/>
        <a:p>
          <a:endParaRPr lang="ru-RU"/>
        </a:p>
      </dgm:t>
    </dgm:pt>
    <dgm:pt modelId="{A89A1D7F-5F9F-4AEE-A7C9-B241516AAAC2}">
      <dgm:prSet phldrT="[Текст]"/>
      <dgm:spPr/>
      <dgm:t>
        <a:bodyPr/>
        <a:lstStyle/>
        <a:p>
          <a:r>
            <a:rPr lang="ru-RU" dirty="0" smtClean="0"/>
            <a:t>СОЗДАНИЕ РАВНОВЕСИЯ</a:t>
          </a:r>
          <a:endParaRPr lang="ru-RU" dirty="0"/>
        </a:p>
      </dgm:t>
    </dgm:pt>
    <dgm:pt modelId="{D3C33FE5-390A-4BEC-B44B-CB9CDC32DD40}" type="parTrans" cxnId="{5E26F3BB-FEE9-4E14-9DD8-40E19F64A544}">
      <dgm:prSet/>
      <dgm:spPr/>
      <dgm:t>
        <a:bodyPr/>
        <a:lstStyle/>
        <a:p>
          <a:endParaRPr lang="ru-RU"/>
        </a:p>
      </dgm:t>
    </dgm:pt>
    <dgm:pt modelId="{ADA39690-E562-42CA-97D2-76DDCF623ACA}" type="sibTrans" cxnId="{5E26F3BB-FEE9-4E14-9DD8-40E19F64A544}">
      <dgm:prSet/>
      <dgm:spPr/>
      <dgm:t>
        <a:bodyPr/>
        <a:lstStyle/>
        <a:p>
          <a:endParaRPr lang="ru-RU"/>
        </a:p>
      </dgm:t>
    </dgm:pt>
    <dgm:pt modelId="{B7C6FC93-D0A9-442B-A4D0-F21A634FA57C}">
      <dgm:prSet phldrT="[Текст]" phldr="1"/>
      <dgm:spPr/>
      <dgm:t>
        <a:bodyPr/>
        <a:lstStyle/>
        <a:p>
          <a:endParaRPr lang="ru-RU"/>
        </a:p>
      </dgm:t>
    </dgm:pt>
    <dgm:pt modelId="{056284B6-5CD8-4B8F-9306-5B5A7C3E0A4F}" type="parTrans" cxnId="{C53D7CC6-9F13-41DB-BA1C-E8EB8EF52012}">
      <dgm:prSet/>
      <dgm:spPr/>
      <dgm:t>
        <a:bodyPr/>
        <a:lstStyle/>
        <a:p>
          <a:endParaRPr lang="ru-RU"/>
        </a:p>
      </dgm:t>
    </dgm:pt>
    <dgm:pt modelId="{9EC8FB79-E948-4F2B-86F0-8744CFF446A3}" type="sibTrans" cxnId="{C53D7CC6-9F13-41DB-BA1C-E8EB8EF52012}">
      <dgm:prSet/>
      <dgm:spPr/>
      <dgm:t>
        <a:bodyPr/>
        <a:lstStyle/>
        <a:p>
          <a:endParaRPr lang="ru-RU"/>
        </a:p>
      </dgm:t>
    </dgm:pt>
    <dgm:pt modelId="{7AD77B46-004C-4DF2-92E8-0E49C7D29335}" type="pres">
      <dgm:prSet presAssocID="{41B6777D-ABA5-4463-B4DA-28AE24028BA7}" presName="linearFlow" presStyleCnt="0">
        <dgm:presLayoutVars>
          <dgm:dir/>
          <dgm:animLvl val="lvl"/>
          <dgm:resizeHandles val="exact"/>
        </dgm:presLayoutVars>
      </dgm:prSet>
      <dgm:spPr/>
    </dgm:pt>
    <dgm:pt modelId="{2BF1624F-E1F4-4D13-ADCC-0FE8A2E99877}" type="pres">
      <dgm:prSet presAssocID="{FB698920-52CE-4186-8FF3-52E1AFC6E7FD}" presName="composite" presStyleCnt="0"/>
      <dgm:spPr/>
    </dgm:pt>
    <dgm:pt modelId="{4EF0990B-835E-45E0-BFDC-BA634472C0BC}" type="pres">
      <dgm:prSet presAssocID="{FB698920-52CE-4186-8FF3-52E1AFC6E7F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BAF0892-172C-4651-98BE-E632E24776A2}" type="pres">
      <dgm:prSet presAssocID="{FB698920-52CE-4186-8FF3-52E1AFC6E7FD}" presName="descendantText" presStyleLbl="alignAcc1" presStyleIdx="0" presStyleCnt="3">
        <dgm:presLayoutVars>
          <dgm:bulletEnabled val="1"/>
        </dgm:presLayoutVars>
      </dgm:prSet>
      <dgm:spPr/>
    </dgm:pt>
    <dgm:pt modelId="{ECA5BF25-EF0C-43A5-B0C5-531C8FA09A5B}" type="pres">
      <dgm:prSet presAssocID="{51DCF7FE-9893-40A0-A57D-F50C19C6FEB5}" presName="sp" presStyleCnt="0"/>
      <dgm:spPr/>
    </dgm:pt>
    <dgm:pt modelId="{D1749A6F-D676-42A1-B0F2-57BB563DCE9A}" type="pres">
      <dgm:prSet presAssocID="{7ECB41FB-F72A-4197-AC31-A1BAC781127C}" presName="composite" presStyleCnt="0"/>
      <dgm:spPr/>
    </dgm:pt>
    <dgm:pt modelId="{95A52F7F-B048-47AB-8E1F-E49481E4074C}" type="pres">
      <dgm:prSet presAssocID="{7ECB41FB-F72A-4197-AC31-A1BAC78112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0A4E688-1B49-4D35-9BBF-D03C9A1F78AB}" type="pres">
      <dgm:prSet presAssocID="{7ECB41FB-F72A-4197-AC31-A1BAC781127C}" presName="descendantText" presStyleLbl="alignAcc1" presStyleIdx="1" presStyleCnt="3">
        <dgm:presLayoutVars>
          <dgm:bulletEnabled val="1"/>
        </dgm:presLayoutVars>
      </dgm:prSet>
      <dgm:spPr/>
    </dgm:pt>
    <dgm:pt modelId="{C6B52DC9-9C53-4938-8EC1-54E7C5C1FB38}" type="pres">
      <dgm:prSet presAssocID="{F41492E1-FB48-4444-A8A7-C31A07D17357}" presName="sp" presStyleCnt="0"/>
      <dgm:spPr/>
    </dgm:pt>
    <dgm:pt modelId="{E7DAC94B-A4A5-4901-BF38-23428D670903}" type="pres">
      <dgm:prSet presAssocID="{737D273E-2A8D-4CA8-9271-8399A39E368C}" presName="composite" presStyleCnt="0"/>
      <dgm:spPr/>
    </dgm:pt>
    <dgm:pt modelId="{5DACC0AA-8941-481F-A610-B838A022CB92}" type="pres">
      <dgm:prSet presAssocID="{737D273E-2A8D-4CA8-9271-8399A39E368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AB9CA84-4ADA-4556-B4E1-49E91B415524}" type="pres">
      <dgm:prSet presAssocID="{737D273E-2A8D-4CA8-9271-8399A39E368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BF30E83-D139-43A6-A952-AD2060C35D31}" type="presOf" srcId="{A89A1D7F-5F9F-4AEE-A7C9-B241516AAAC2}" destId="{CAB9CA84-4ADA-4556-B4E1-49E91B415524}" srcOrd="0" destOrd="0" presId="urn:microsoft.com/office/officeart/2005/8/layout/chevron2"/>
    <dgm:cxn modelId="{7FA63A3E-36E4-494A-A5A7-0347F7F3EFFB}" type="presOf" srcId="{7ECB41FB-F72A-4197-AC31-A1BAC781127C}" destId="{95A52F7F-B048-47AB-8E1F-E49481E4074C}" srcOrd="0" destOrd="0" presId="urn:microsoft.com/office/officeart/2005/8/layout/chevron2"/>
    <dgm:cxn modelId="{0E352BD6-7D33-4E59-AC56-8A864F8DDE87}" type="presOf" srcId="{76806BED-3370-4FDD-93B2-DC3B0F52C212}" destId="{D0A4E688-1B49-4D35-9BBF-D03C9A1F78AB}" srcOrd="0" destOrd="1" presId="urn:microsoft.com/office/officeart/2005/8/layout/chevron2"/>
    <dgm:cxn modelId="{DC3186A6-7785-40A3-8384-DA93E11A8E3C}" srcId="{41B6777D-ABA5-4463-B4DA-28AE24028BA7}" destId="{737D273E-2A8D-4CA8-9271-8399A39E368C}" srcOrd="2" destOrd="0" parTransId="{07409265-CA4A-4309-A147-846ED9C0B727}" sibTransId="{4CC92C72-0553-45AB-94BE-B94FDEFDD111}"/>
    <dgm:cxn modelId="{EA6777C0-B3F3-4D65-98B5-F1BBE6A2E021}" type="presOf" srcId="{737D273E-2A8D-4CA8-9271-8399A39E368C}" destId="{5DACC0AA-8941-481F-A610-B838A022CB92}" srcOrd="0" destOrd="0" presId="urn:microsoft.com/office/officeart/2005/8/layout/chevron2"/>
    <dgm:cxn modelId="{C53D7CC6-9F13-41DB-BA1C-E8EB8EF52012}" srcId="{737D273E-2A8D-4CA8-9271-8399A39E368C}" destId="{B7C6FC93-D0A9-442B-A4D0-F21A634FA57C}" srcOrd="1" destOrd="0" parTransId="{056284B6-5CD8-4B8F-9306-5B5A7C3E0A4F}" sibTransId="{9EC8FB79-E948-4F2B-86F0-8744CFF446A3}"/>
    <dgm:cxn modelId="{17AD6790-16D8-4855-A38C-1506D064B749}" srcId="{FB698920-52CE-4186-8FF3-52E1AFC6E7FD}" destId="{E14B3EC6-2EE3-4F8A-800C-AB13ADE462A5}" srcOrd="0" destOrd="0" parTransId="{71267C48-8BAC-4045-9484-FD83CD7AFD6C}" sibTransId="{EF3262AD-F8AE-4A41-8AFE-A39AA0AA3433}"/>
    <dgm:cxn modelId="{C868EC13-3070-4D6E-A093-FFB494234F70}" srcId="{7ECB41FB-F72A-4197-AC31-A1BAC781127C}" destId="{AF6EACE0-BE64-4215-9FE0-C59B266A33DC}" srcOrd="0" destOrd="0" parTransId="{07831D5E-5519-4884-A994-5273392D12B6}" sibTransId="{60AA0BA4-2AB5-437C-A721-F3B7C0D9F45D}"/>
    <dgm:cxn modelId="{B131CC57-22B3-4411-8AAA-3FB0491E31F8}" srcId="{FB698920-52CE-4186-8FF3-52E1AFC6E7FD}" destId="{E6D32CFE-2918-4A16-AE7B-7AA76F69A7AC}" srcOrd="1" destOrd="0" parTransId="{B6221D12-BCEE-4ED7-B184-ACE75EA89B29}" sibTransId="{1BB06D98-9196-46AE-BB97-DAED6F22F405}"/>
    <dgm:cxn modelId="{0E31EA27-62D4-4575-B971-C28AF0AA9B84}" type="presOf" srcId="{B7C6FC93-D0A9-442B-A4D0-F21A634FA57C}" destId="{CAB9CA84-4ADA-4556-B4E1-49E91B415524}" srcOrd="0" destOrd="1" presId="urn:microsoft.com/office/officeart/2005/8/layout/chevron2"/>
    <dgm:cxn modelId="{5E26F3BB-FEE9-4E14-9DD8-40E19F64A544}" srcId="{737D273E-2A8D-4CA8-9271-8399A39E368C}" destId="{A89A1D7F-5F9F-4AEE-A7C9-B241516AAAC2}" srcOrd="0" destOrd="0" parTransId="{D3C33FE5-390A-4BEC-B44B-CB9CDC32DD40}" sibTransId="{ADA39690-E562-42CA-97D2-76DDCF623ACA}"/>
    <dgm:cxn modelId="{82A84E6B-B13F-4E35-ADCE-A9CF34850A54}" type="presOf" srcId="{AF6EACE0-BE64-4215-9FE0-C59B266A33DC}" destId="{D0A4E688-1B49-4D35-9BBF-D03C9A1F78AB}" srcOrd="0" destOrd="0" presId="urn:microsoft.com/office/officeart/2005/8/layout/chevron2"/>
    <dgm:cxn modelId="{FE1C4A33-4EAB-4C9D-947D-E26ACD6B76BF}" type="presOf" srcId="{E14B3EC6-2EE3-4F8A-800C-AB13ADE462A5}" destId="{6BAF0892-172C-4651-98BE-E632E24776A2}" srcOrd="0" destOrd="0" presId="urn:microsoft.com/office/officeart/2005/8/layout/chevron2"/>
    <dgm:cxn modelId="{330DCAEB-A024-4ABD-8DC8-DB3143424BCB}" srcId="{7ECB41FB-F72A-4197-AC31-A1BAC781127C}" destId="{76806BED-3370-4FDD-93B2-DC3B0F52C212}" srcOrd="1" destOrd="0" parTransId="{DFC09B41-E9BF-4A48-BA36-D7AFF8E1A37E}" sibTransId="{AECC0F60-AB99-4FC3-89D2-EF14F90C643C}"/>
    <dgm:cxn modelId="{72E8F83D-94B1-49C8-BA9F-714C6887FE03}" type="presOf" srcId="{E6D32CFE-2918-4A16-AE7B-7AA76F69A7AC}" destId="{6BAF0892-172C-4651-98BE-E632E24776A2}" srcOrd="0" destOrd="1" presId="urn:microsoft.com/office/officeart/2005/8/layout/chevron2"/>
    <dgm:cxn modelId="{154E4607-28CC-4BA4-B674-DAD73477FFB8}" srcId="{41B6777D-ABA5-4463-B4DA-28AE24028BA7}" destId="{FB698920-52CE-4186-8FF3-52E1AFC6E7FD}" srcOrd="0" destOrd="0" parTransId="{247DA30F-C1F2-4618-84A9-EB2C41F67270}" sibTransId="{51DCF7FE-9893-40A0-A57D-F50C19C6FEB5}"/>
    <dgm:cxn modelId="{B2E382DB-5DD9-44B3-9C3D-68C2B287635E}" type="presOf" srcId="{FB698920-52CE-4186-8FF3-52E1AFC6E7FD}" destId="{4EF0990B-835E-45E0-BFDC-BA634472C0BC}" srcOrd="0" destOrd="0" presId="urn:microsoft.com/office/officeart/2005/8/layout/chevron2"/>
    <dgm:cxn modelId="{0BDADF63-FF1D-44FB-883B-6884FB01F2AA}" srcId="{41B6777D-ABA5-4463-B4DA-28AE24028BA7}" destId="{7ECB41FB-F72A-4197-AC31-A1BAC781127C}" srcOrd="1" destOrd="0" parTransId="{DE285934-017B-4081-8CD0-C690CBD3EFCE}" sibTransId="{F41492E1-FB48-4444-A8A7-C31A07D17357}"/>
    <dgm:cxn modelId="{C4224377-C09E-4459-8FFD-F820FFEFFDD6}" type="presOf" srcId="{41B6777D-ABA5-4463-B4DA-28AE24028BA7}" destId="{7AD77B46-004C-4DF2-92E8-0E49C7D29335}" srcOrd="0" destOrd="0" presId="urn:microsoft.com/office/officeart/2005/8/layout/chevron2"/>
    <dgm:cxn modelId="{EB90D93E-29BD-4041-BC12-19BAB302537B}" type="presParOf" srcId="{7AD77B46-004C-4DF2-92E8-0E49C7D29335}" destId="{2BF1624F-E1F4-4D13-ADCC-0FE8A2E99877}" srcOrd="0" destOrd="0" presId="urn:microsoft.com/office/officeart/2005/8/layout/chevron2"/>
    <dgm:cxn modelId="{2A7560AA-97D2-4A5C-9918-58A3D6D179C3}" type="presParOf" srcId="{2BF1624F-E1F4-4D13-ADCC-0FE8A2E99877}" destId="{4EF0990B-835E-45E0-BFDC-BA634472C0BC}" srcOrd="0" destOrd="0" presId="urn:microsoft.com/office/officeart/2005/8/layout/chevron2"/>
    <dgm:cxn modelId="{DCC39FC0-DAE9-43E0-9DEB-16F637BC9608}" type="presParOf" srcId="{2BF1624F-E1F4-4D13-ADCC-0FE8A2E99877}" destId="{6BAF0892-172C-4651-98BE-E632E24776A2}" srcOrd="1" destOrd="0" presId="urn:microsoft.com/office/officeart/2005/8/layout/chevron2"/>
    <dgm:cxn modelId="{D7307849-892B-4FAF-8864-351FA9D6229F}" type="presParOf" srcId="{7AD77B46-004C-4DF2-92E8-0E49C7D29335}" destId="{ECA5BF25-EF0C-43A5-B0C5-531C8FA09A5B}" srcOrd="1" destOrd="0" presId="urn:microsoft.com/office/officeart/2005/8/layout/chevron2"/>
    <dgm:cxn modelId="{EA471631-7553-42A5-BC6C-2B9D395EA03E}" type="presParOf" srcId="{7AD77B46-004C-4DF2-92E8-0E49C7D29335}" destId="{D1749A6F-D676-42A1-B0F2-57BB563DCE9A}" srcOrd="2" destOrd="0" presId="urn:microsoft.com/office/officeart/2005/8/layout/chevron2"/>
    <dgm:cxn modelId="{3A80A17F-BD5D-49D4-9D13-A6EF0FE16200}" type="presParOf" srcId="{D1749A6F-D676-42A1-B0F2-57BB563DCE9A}" destId="{95A52F7F-B048-47AB-8E1F-E49481E4074C}" srcOrd="0" destOrd="0" presId="urn:microsoft.com/office/officeart/2005/8/layout/chevron2"/>
    <dgm:cxn modelId="{249AFFB2-22FF-4CDC-89EC-541AFFA2C287}" type="presParOf" srcId="{D1749A6F-D676-42A1-B0F2-57BB563DCE9A}" destId="{D0A4E688-1B49-4D35-9BBF-D03C9A1F78AB}" srcOrd="1" destOrd="0" presId="urn:microsoft.com/office/officeart/2005/8/layout/chevron2"/>
    <dgm:cxn modelId="{53CCE4C8-9BAE-412B-BD83-037E3507F8BA}" type="presParOf" srcId="{7AD77B46-004C-4DF2-92E8-0E49C7D29335}" destId="{C6B52DC9-9C53-4938-8EC1-54E7C5C1FB38}" srcOrd="3" destOrd="0" presId="urn:microsoft.com/office/officeart/2005/8/layout/chevron2"/>
    <dgm:cxn modelId="{92D9039E-B97F-4084-AFEF-0182125CBAB4}" type="presParOf" srcId="{7AD77B46-004C-4DF2-92E8-0E49C7D29335}" destId="{E7DAC94B-A4A5-4901-BF38-23428D670903}" srcOrd="4" destOrd="0" presId="urn:microsoft.com/office/officeart/2005/8/layout/chevron2"/>
    <dgm:cxn modelId="{4A605986-C8C1-421B-9C37-4FBACE27DF5C}" type="presParOf" srcId="{E7DAC94B-A4A5-4901-BF38-23428D670903}" destId="{5DACC0AA-8941-481F-A610-B838A022CB92}" srcOrd="0" destOrd="0" presId="urn:microsoft.com/office/officeart/2005/8/layout/chevron2"/>
    <dgm:cxn modelId="{F0513E90-9DB5-4505-A375-F276590E3108}" type="presParOf" srcId="{E7DAC94B-A4A5-4901-BF38-23428D670903}" destId="{CAB9CA84-4ADA-4556-B4E1-49E91B4155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39F55-7EB3-4D16-8316-0B9CA06B2D3E}">
      <dsp:nvSpPr>
        <dsp:cNvPr id="0" name=""/>
        <dsp:cNvSpPr/>
      </dsp:nvSpPr>
      <dsp:spPr>
        <a:xfrm>
          <a:off x="448853" y="1466378"/>
          <a:ext cx="4399136" cy="4399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34FDA-1DAA-4E18-9841-A9EAED694A54}">
      <dsp:nvSpPr>
        <dsp:cNvPr id="0" name=""/>
        <dsp:cNvSpPr/>
      </dsp:nvSpPr>
      <dsp:spPr>
        <a:xfrm>
          <a:off x="1328680" y="2346206"/>
          <a:ext cx="2639481" cy="2639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8B813-C899-4B42-B653-4D795BF2304F}">
      <dsp:nvSpPr>
        <dsp:cNvPr id="0" name=""/>
        <dsp:cNvSpPr/>
      </dsp:nvSpPr>
      <dsp:spPr>
        <a:xfrm>
          <a:off x="2208507" y="3226033"/>
          <a:ext cx="879827" cy="879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22B8-F33A-4F8A-9193-2A937844F106}">
      <dsp:nvSpPr>
        <dsp:cNvPr id="0" name=""/>
        <dsp:cNvSpPr/>
      </dsp:nvSpPr>
      <dsp:spPr>
        <a:xfrm>
          <a:off x="5581178" y="0"/>
          <a:ext cx="2199568" cy="12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81178" y="0"/>
        <a:ext cx="2199568" cy="1283081"/>
      </dsp:txXfrm>
    </dsp:sp>
    <dsp:sp modelId="{4071BB52-4476-4883-9A4C-72995A117DAF}">
      <dsp:nvSpPr>
        <dsp:cNvPr id="0" name=""/>
        <dsp:cNvSpPr/>
      </dsp:nvSpPr>
      <dsp:spPr>
        <a:xfrm>
          <a:off x="5031286" y="641540"/>
          <a:ext cx="549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7D247-FD4A-4448-A5F5-B684899F5716}">
      <dsp:nvSpPr>
        <dsp:cNvPr id="0" name=""/>
        <dsp:cNvSpPr/>
      </dsp:nvSpPr>
      <dsp:spPr>
        <a:xfrm rot="5400000">
          <a:off x="-321503" y="321503"/>
          <a:ext cx="3023672" cy="23806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A3DD-D0F9-43A8-876D-E322109F0EDE}">
      <dsp:nvSpPr>
        <dsp:cNvPr id="0" name=""/>
        <dsp:cNvSpPr/>
      </dsp:nvSpPr>
      <dsp:spPr>
        <a:xfrm>
          <a:off x="5581178" y="1283081"/>
          <a:ext cx="2199568" cy="12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СОЦИАЛЬНАЯ СВЯЗЬ</a:t>
          </a:r>
          <a:endParaRPr lang="ru-RU" sz="2800" kern="1200" dirty="0"/>
        </a:p>
      </dsp:txBody>
      <dsp:txXfrm>
        <a:off x="5581178" y="1283081"/>
        <a:ext cx="2199568" cy="1283081"/>
      </dsp:txXfrm>
    </dsp:sp>
    <dsp:sp modelId="{12C64B90-0E7C-4E95-9027-FA2E48A0EB03}">
      <dsp:nvSpPr>
        <dsp:cNvPr id="0" name=""/>
        <dsp:cNvSpPr/>
      </dsp:nvSpPr>
      <dsp:spPr>
        <a:xfrm>
          <a:off x="5031286" y="1924622"/>
          <a:ext cx="549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02013-9746-49BF-A2E6-F79B4C066037}">
      <dsp:nvSpPr>
        <dsp:cNvPr id="0" name=""/>
        <dsp:cNvSpPr/>
      </dsp:nvSpPr>
      <dsp:spPr>
        <a:xfrm rot="5400000">
          <a:off x="2975936" y="2226842"/>
          <a:ext cx="2356177" cy="17501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0FED-192C-43E1-8241-0BADC99E56A1}">
      <dsp:nvSpPr>
        <dsp:cNvPr id="0" name=""/>
        <dsp:cNvSpPr/>
      </dsp:nvSpPr>
      <dsp:spPr>
        <a:xfrm>
          <a:off x="5581178" y="2566162"/>
          <a:ext cx="2199568" cy="12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СОЦИАЛЬНЫЕ ОТНОШЕНИЯ</a:t>
          </a:r>
          <a:endParaRPr lang="ru-RU" sz="2500" kern="1200" dirty="0"/>
        </a:p>
      </dsp:txBody>
      <dsp:txXfrm>
        <a:off x="5581178" y="2566162"/>
        <a:ext cx="2199568" cy="1283081"/>
      </dsp:txXfrm>
    </dsp:sp>
    <dsp:sp modelId="{CAE3C8EF-268D-4BE6-B546-F1B908A01A40}">
      <dsp:nvSpPr>
        <dsp:cNvPr id="0" name=""/>
        <dsp:cNvSpPr/>
      </dsp:nvSpPr>
      <dsp:spPr>
        <a:xfrm>
          <a:off x="5031286" y="3207703"/>
          <a:ext cx="549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3823D-EFD5-41E9-BC7A-3B23D10FAF56}">
      <dsp:nvSpPr>
        <dsp:cNvPr id="0" name=""/>
        <dsp:cNvSpPr/>
      </dsp:nvSpPr>
      <dsp:spPr>
        <a:xfrm rot="5400000">
          <a:off x="3625762" y="3488881"/>
          <a:ext cx="1683402" cy="11195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50155-37DA-4122-9D24-1B74F00141AA}">
      <dsp:nvSpPr>
        <dsp:cNvPr id="0" name=""/>
        <dsp:cNvSpPr/>
      </dsp:nvSpPr>
      <dsp:spPr>
        <a:xfrm>
          <a:off x="1286073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07FC7-E51F-419B-9993-E5CFFCFF185E}">
      <dsp:nvSpPr>
        <dsp:cNvPr id="0" name=""/>
        <dsp:cNvSpPr/>
      </dsp:nvSpPr>
      <dsp:spPr>
        <a:xfrm>
          <a:off x="1964967" y="1810385"/>
          <a:ext cx="2036683" cy="2036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5E75-1ACB-49F1-AC4F-22A89B32D37E}">
      <dsp:nvSpPr>
        <dsp:cNvPr id="0" name=""/>
        <dsp:cNvSpPr/>
      </dsp:nvSpPr>
      <dsp:spPr>
        <a:xfrm>
          <a:off x="2643862" y="2489279"/>
          <a:ext cx="678894" cy="67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9910C-26BD-458F-9EB3-9FC1B8E2A544}">
      <dsp:nvSpPr>
        <dsp:cNvPr id="0" name=""/>
        <dsp:cNvSpPr/>
      </dsp:nvSpPr>
      <dsp:spPr>
        <a:xfrm>
          <a:off x="5246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76200" rIns="76200" bIns="762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/>
        </a:p>
      </dsp:txBody>
      <dsp:txXfrm>
        <a:off x="5246290" y="0"/>
        <a:ext cx="1697236" cy="990054"/>
      </dsp:txXfrm>
    </dsp:sp>
    <dsp:sp modelId="{950C4326-3D7E-456D-B2B8-DA53895FE37E}">
      <dsp:nvSpPr>
        <dsp:cNvPr id="0" name=""/>
        <dsp:cNvSpPr/>
      </dsp:nvSpPr>
      <dsp:spPr>
        <a:xfrm>
          <a:off x="4821981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74C3F-2604-4D98-837A-055E990E94CD}">
      <dsp:nvSpPr>
        <dsp:cNvPr id="0" name=""/>
        <dsp:cNvSpPr/>
      </dsp:nvSpPr>
      <dsp:spPr>
        <a:xfrm rot="5400000">
          <a:off x="155404" y="-11388"/>
          <a:ext cx="1534665" cy="15574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9F154-F023-4C67-803D-0ACF241BE6B8}">
      <dsp:nvSpPr>
        <dsp:cNvPr id="0" name=""/>
        <dsp:cNvSpPr/>
      </dsp:nvSpPr>
      <dsp:spPr>
        <a:xfrm>
          <a:off x="5246290" y="923205"/>
          <a:ext cx="1697236" cy="112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КООПЕРАЦИЯ</a:t>
          </a:r>
          <a:endParaRPr lang="ru-RU" sz="2800" kern="1200" dirty="0"/>
        </a:p>
      </dsp:txBody>
      <dsp:txXfrm>
        <a:off x="5246290" y="923205"/>
        <a:ext cx="1697236" cy="1123751"/>
      </dsp:txXfrm>
    </dsp:sp>
    <dsp:sp modelId="{33DE3824-BD38-41CF-9933-EC76CF9C04EF}">
      <dsp:nvSpPr>
        <dsp:cNvPr id="0" name=""/>
        <dsp:cNvSpPr/>
      </dsp:nvSpPr>
      <dsp:spPr>
        <a:xfrm>
          <a:off x="4821981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D488F-58E0-4679-8648-90B3E9D8D2F4}">
      <dsp:nvSpPr>
        <dsp:cNvPr id="0" name=""/>
        <dsp:cNvSpPr/>
      </dsp:nvSpPr>
      <dsp:spPr>
        <a:xfrm rot="5400000">
          <a:off x="3236027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B5ED-1D16-43AC-ACFC-87304D1CE8C1}">
      <dsp:nvSpPr>
        <dsp:cNvPr id="0" name=""/>
        <dsp:cNvSpPr/>
      </dsp:nvSpPr>
      <dsp:spPr>
        <a:xfrm>
          <a:off x="5246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КОНКУРЕНЦИЯ</a:t>
          </a:r>
          <a:endParaRPr lang="ru-RU" sz="2800" kern="1200" dirty="0"/>
        </a:p>
      </dsp:txBody>
      <dsp:txXfrm>
        <a:off x="5246290" y="1980108"/>
        <a:ext cx="1697236" cy="990054"/>
      </dsp:txXfrm>
    </dsp:sp>
    <dsp:sp modelId="{14A033D9-5151-4847-AAE6-FF59CD99A1A3}">
      <dsp:nvSpPr>
        <dsp:cNvPr id="0" name=""/>
        <dsp:cNvSpPr/>
      </dsp:nvSpPr>
      <dsp:spPr>
        <a:xfrm>
          <a:off x="4821981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54FD8-D7A6-412F-A7CE-CA7CCB3C4CCD}">
      <dsp:nvSpPr>
        <dsp:cNvPr id="0" name=""/>
        <dsp:cNvSpPr/>
      </dsp:nvSpPr>
      <dsp:spPr>
        <a:xfrm rot="5400000">
          <a:off x="3737447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CFE1F-612B-48B9-B5BB-FBFD76AB3044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ВИД</a:t>
          </a:r>
          <a:endParaRPr lang="ru-RU" sz="3200" kern="1200" dirty="0"/>
        </a:p>
      </dsp:txBody>
      <dsp:txXfrm rot="-5400000">
        <a:off x="1" y="575246"/>
        <a:ext cx="1145177" cy="490791"/>
      </dsp:txXfrm>
    </dsp:sp>
    <dsp:sp modelId="{11735D39-48CE-4245-B64B-1EF4D374D6E8}">
      <dsp:nvSpPr>
        <dsp:cNvPr id="0" name=""/>
        <dsp:cNvSpPr/>
      </dsp:nvSpPr>
      <dsp:spPr>
        <a:xfrm rot="5400000">
          <a:off x="4155699" y="-3007863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ВНУТРИЛИЧНОСТНЫЙ КОНФЛИКТ</a:t>
          </a:r>
          <a:endParaRPr lang="ru-RU" sz="32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5178" y="54568"/>
        <a:ext cx="7032512" cy="959559"/>
      </dsp:txXfrm>
    </dsp:sp>
    <dsp:sp modelId="{00314676-E72C-4117-9B6E-D7306C7B0918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ВИД</a:t>
          </a:r>
          <a:endParaRPr lang="ru-RU" sz="3200" kern="1200" dirty="0"/>
        </a:p>
      </dsp:txBody>
      <dsp:txXfrm rot="-5400000">
        <a:off x="1" y="2017586"/>
        <a:ext cx="1145177" cy="490791"/>
      </dsp:txXfrm>
    </dsp:sp>
    <dsp:sp modelId="{B04736C7-2EF1-4AE2-AD4A-27ADB1AD9482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600" kern="1200" dirty="0" smtClean="0"/>
            <a:t>ЛИЧНОСТЬ И ГРУППА</a:t>
          </a: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1145178" y="1496907"/>
        <a:ext cx="7032512" cy="959559"/>
      </dsp:txXfrm>
    </dsp:sp>
    <dsp:sp modelId="{CDFC05FE-0E91-430B-8CDD-9628F662F3C9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ВИД</a:t>
          </a:r>
          <a:endParaRPr lang="ru-RU" sz="3200" kern="1200" dirty="0"/>
        </a:p>
      </dsp:txBody>
      <dsp:txXfrm rot="-5400000">
        <a:off x="1" y="3459926"/>
        <a:ext cx="1145177" cy="490791"/>
      </dsp:txXfrm>
    </dsp:sp>
    <dsp:sp modelId="{BF5FAC68-47C3-4E86-A44A-D08D03E5B6E5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smtClean="0"/>
            <a:t>МЕЖГРУППОВОЙ КОНФЛИКТ</a:t>
          </a:r>
          <a:endParaRPr lang="ru-RU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 rot="-5400000">
        <a:off x="1145178" y="2939247"/>
        <a:ext cx="7032512" cy="959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FFD30-D7AF-477C-A4CC-FD8147D6733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ТИП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186AD314-3D23-48FB-83EF-C4F2B0B5A6EB}">
      <dsp:nvSpPr>
        <dsp:cNvPr id="0" name=""/>
        <dsp:cNvSpPr/>
      </dsp:nvSpPr>
      <dsp:spPr>
        <a:xfrm rot="5400000">
          <a:off x="4155739" y="-2908832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СОПЕРНИЧЕСТВО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КОНКУРЕНЦИЯ</a:t>
          </a:r>
          <a:endParaRPr lang="ru-RU" sz="3000" kern="1200" dirty="0"/>
        </a:p>
      </dsp:txBody>
      <dsp:txXfrm rot="-5400000">
        <a:off x="1146298" y="152570"/>
        <a:ext cx="7031341" cy="960496"/>
      </dsp:txXfrm>
    </dsp:sp>
    <dsp:sp modelId="{D0152F6F-50B8-4D56-96DC-17F407C5A63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ТИП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634423ED-F1E6-4A3C-BBDD-9968F59B724A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СХВАТКА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6298" y="1496158"/>
        <a:ext cx="7031341" cy="960496"/>
      </dsp:txXfrm>
    </dsp:sp>
    <dsp:sp modelId="{574EA808-7FF3-4F47-89B2-A90F1EC3EBC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ТИП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0FD960A7-1CB3-4CBE-92C3-B26772DBE1F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000" kern="1200" dirty="0" smtClean="0"/>
            <a:t>ДЕБАТЫ</a:t>
          </a: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0990B-835E-45E0-BFDC-BA634472C0B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ФУНКЦИЯ</a:t>
          </a:r>
          <a:endParaRPr lang="ru-RU" sz="2000" kern="1200" dirty="0"/>
        </a:p>
      </dsp:txBody>
      <dsp:txXfrm rot="-5400000">
        <a:off x="1" y="573596"/>
        <a:ext cx="1146297" cy="491270"/>
      </dsp:txXfrm>
    </dsp:sp>
    <dsp:sp modelId="{6BAF0892-172C-4651-98BE-E632E24776A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РАЗРЯДКА НАПРЯЖЕННОСТИ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КОММУНИКАЦИЯ</a:t>
          </a:r>
          <a:endParaRPr lang="ru-RU" sz="3000" kern="1200" dirty="0"/>
        </a:p>
      </dsp:txBody>
      <dsp:txXfrm rot="-5400000">
        <a:off x="1146298" y="52408"/>
        <a:ext cx="7031341" cy="960496"/>
      </dsp:txXfrm>
    </dsp:sp>
    <dsp:sp modelId="{95A52F7F-B048-47AB-8E1F-E49481E4074C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ФУНКЦИЯ</a:t>
          </a:r>
          <a:endParaRPr lang="ru-RU" sz="2000" kern="1200" dirty="0"/>
        </a:p>
      </dsp:txBody>
      <dsp:txXfrm rot="-5400000">
        <a:off x="1" y="2017346"/>
        <a:ext cx="1146297" cy="491270"/>
      </dsp:txXfrm>
    </dsp:sp>
    <dsp:sp modelId="{D0A4E688-1B49-4D35-9BBF-D03C9A1F78AB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КОНСОЛИДАЦИЯ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-5400000">
        <a:off x="1146298" y="1496158"/>
        <a:ext cx="7031341" cy="960496"/>
      </dsp:txXfrm>
    </dsp:sp>
    <dsp:sp modelId="{5DACC0AA-8941-481F-A610-B838A022CB9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ФУНКЦИЯ</a:t>
          </a:r>
          <a:endParaRPr lang="ru-RU" sz="2000" kern="1200" dirty="0"/>
        </a:p>
      </dsp:txBody>
      <dsp:txXfrm rot="-5400000">
        <a:off x="1" y="3461096"/>
        <a:ext cx="1146297" cy="491270"/>
      </dsp:txXfrm>
    </dsp:sp>
    <dsp:sp modelId="{CAB9CA84-4ADA-4556-B4E1-49E91B415524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СОЗДАНИЕ РАВНОВЕСИЯ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F4C8-91B1-4578-AEE2-E1A185418B95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91DE-3271-43AA-A80A-AAC80E96B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1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4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9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4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0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1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4511-25F0-4814-AC1E-70159D1CA25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FBB3-DC7D-40E0-828F-33531E7BC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5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СОЦИАЛЬНЫЕ ВЗАИМОДЕЙСТВИЯ И ОТНОШЕНИЯ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2646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КОНФЛИКТ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3073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5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31" y="2308567"/>
            <a:ext cx="3974937" cy="31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    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Социальное действие, предполагающее не менее двух участников, влияющих друг на друга, называется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социальным взаимодействием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433545"/>
            <a:ext cx="2304257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304257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Социальная деятельность</a:t>
            </a:r>
            <a:r>
              <a:rPr lang="ru-RU" sz="1400" b="1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1400" b="1" i="1" dirty="0" smtClean="0">
                <a:effectLst/>
                <a:latin typeface="Times New Roman"/>
                <a:ea typeface="Times New Roman"/>
              </a:rPr>
              <a:t>– </a:t>
            </a:r>
            <a:r>
              <a:rPr lang="ru-RU" sz="1400" i="1" dirty="0" smtClean="0">
                <a:effectLst/>
                <a:latin typeface="Times New Roman"/>
                <a:ea typeface="Times New Roman"/>
              </a:rPr>
              <a:t>совокупность социально значимых действий, преследующих определенные социальные цели и интересы.</a:t>
            </a:r>
            <a:br>
              <a:rPr lang="ru-RU" sz="1400" i="1" dirty="0" smtClean="0">
                <a:effectLst/>
                <a:latin typeface="Times New Roman"/>
                <a:ea typeface="Times New Roman"/>
              </a:rPr>
            </a:br>
            <a:r>
              <a:rPr lang="ru-RU" sz="1400" i="1" dirty="0">
                <a:latin typeface="Times New Roman"/>
                <a:ea typeface="Times New Roman"/>
              </a:rPr>
              <a:t/>
            </a:r>
            <a:br>
              <a:rPr lang="ru-RU" sz="1400" i="1" dirty="0"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Социальное действие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1400" i="1" dirty="0" smtClean="0">
                <a:effectLst/>
                <a:latin typeface="Times New Roman"/>
                <a:ea typeface="Times New Roman"/>
                <a:cs typeface="Times New Roman"/>
              </a:rPr>
              <a:t>обозначает совершаемое  индивидом и сознательно ориентированное на ответное поведение других людей действие, для решения имеющихся проблем и противоречий.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   </a:t>
            </a: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endParaRPr lang="ru-RU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786113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7768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2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СОЦИАЛЬНЫЕ ВЗАИМОДЕЙСТВИЯ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016683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809404" y="1196752"/>
            <a:ext cx="484632" cy="970524"/>
          </a:xfrm>
          <a:prstGeom prst="downArrow">
            <a:avLst>
              <a:gd name="adj1" fmla="val 50000"/>
              <a:gd name="adj2" fmla="val 82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ФОРМЫ ВЗАИМОДЕЙСТВИЯ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95395"/>
              </p:ext>
            </p:extLst>
          </p:nvPr>
        </p:nvGraphicFramePr>
        <p:xfrm>
          <a:off x="179512" y="1579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763688" y="1412776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Конфликт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800" i="1" dirty="0">
                <a:latin typeface="Times New Roman"/>
                <a:ea typeface="Times New Roman"/>
              </a:rPr>
              <a:t>-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  противоборство между участниками взаимодействия  за социальный статус, власть и ограниченные материальные и духовные блага. 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250465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3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КОНФЛИКТ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301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СОЦИАЛЬНЫЕ ВЗАИМОДЕЙСТВИЯ И ОТНОШЕНИЯ</vt:lpstr>
      <vt:lpstr>    Социальное действие, предполагающее не менее двух участников, влияющих друг на друга, называется социальным взаимодействием.   </vt:lpstr>
      <vt:lpstr>Социальная деятельность – совокупность социально значимых действий, преследующих определенные социальные цели и интересы.  Социальное действие  обозначает совершаемое  индивидом и сознательно ориентированное на ответное поведение других людей действие, для решения имеющихся проблем и противоречий.    </vt:lpstr>
      <vt:lpstr>Презентация PowerPoint</vt:lpstr>
      <vt:lpstr>Презентация PowerPoint</vt:lpstr>
      <vt:lpstr>СОЦИАЛЬНЫЕ ВЗАИМОДЕЙСТВИЯ </vt:lpstr>
      <vt:lpstr>ФОРМЫ ВЗАИМОДЕЙСТВИЯ</vt:lpstr>
      <vt:lpstr>Конфликт -  противоборство между участниками взаимодействия  за социальный статус, власть и ограниченные материальные и духовные блага.  </vt:lpstr>
      <vt:lpstr>КОНФЛИКТ</vt:lpstr>
      <vt:lpstr>КОНФЛИКТ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ВЗАИМОДЕЙСТВИЯ И ОТНОШЕНИЯ</dc:title>
  <dc:creator>User</dc:creator>
  <cp:lastModifiedBy>User</cp:lastModifiedBy>
  <cp:revision>11</cp:revision>
  <dcterms:created xsi:type="dcterms:W3CDTF">2020-03-23T08:13:53Z</dcterms:created>
  <dcterms:modified xsi:type="dcterms:W3CDTF">2020-03-23T10:01:20Z</dcterms:modified>
</cp:coreProperties>
</file>