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1" r:id="rId4"/>
    <p:sldId id="258" r:id="rId5"/>
    <p:sldId id="259" r:id="rId6"/>
    <p:sldId id="262" r:id="rId7"/>
    <p:sldId id="260" r:id="rId8"/>
    <p:sldId id="264" r:id="rId9"/>
    <p:sldId id="263" r:id="rId10"/>
    <p:sldId id="265" r:id="rId11"/>
    <p:sldId id="266" r:id="rId12"/>
    <p:sldId id="267" r:id="rId13"/>
    <p:sldId id="268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3" d="100"/>
          <a:sy n="73" d="100"/>
        </p:scale>
        <p:origin x="-1074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551665-D10D-47BD-9142-11E5819093F8}" type="datetimeFigureOut">
              <a:rPr lang="ru-RU" smtClean="0"/>
              <a:t>25.03.2020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D1F4D8-D266-4C5D-9A57-E0314BC9F6A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706512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551665-D10D-47BD-9142-11E5819093F8}" type="datetimeFigureOut">
              <a:rPr lang="ru-RU" smtClean="0"/>
              <a:t>25.03.2020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D1F4D8-D266-4C5D-9A57-E0314BC9F6A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462989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551665-D10D-47BD-9142-11E5819093F8}" type="datetimeFigureOut">
              <a:rPr lang="ru-RU" smtClean="0"/>
              <a:t>25.03.2020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D1F4D8-D266-4C5D-9A57-E0314BC9F6A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611060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551665-D10D-47BD-9142-11E5819093F8}" type="datetimeFigureOut">
              <a:rPr lang="ru-RU" smtClean="0"/>
              <a:t>25.03.2020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D1F4D8-D266-4C5D-9A57-E0314BC9F6A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643422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551665-D10D-47BD-9142-11E5819093F8}" type="datetimeFigureOut">
              <a:rPr lang="ru-RU" smtClean="0"/>
              <a:t>25.03.2020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D1F4D8-D266-4C5D-9A57-E0314BC9F6A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529454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551665-D10D-47BD-9142-11E5819093F8}" type="datetimeFigureOut">
              <a:rPr lang="ru-RU" smtClean="0"/>
              <a:t>25.03.2020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D1F4D8-D266-4C5D-9A57-E0314BC9F6A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252443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551665-D10D-47BD-9142-11E5819093F8}" type="datetimeFigureOut">
              <a:rPr lang="ru-RU" smtClean="0"/>
              <a:t>25.03.2020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D1F4D8-D266-4C5D-9A57-E0314BC9F6A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470048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551665-D10D-47BD-9142-11E5819093F8}" type="datetimeFigureOut">
              <a:rPr lang="ru-RU" smtClean="0"/>
              <a:t>25.03.2020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D1F4D8-D266-4C5D-9A57-E0314BC9F6A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331044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551665-D10D-47BD-9142-11E5819093F8}" type="datetimeFigureOut">
              <a:rPr lang="ru-RU" smtClean="0"/>
              <a:t>25.03.2020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D1F4D8-D266-4C5D-9A57-E0314BC9F6A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06837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551665-D10D-47BD-9142-11E5819093F8}" type="datetimeFigureOut">
              <a:rPr lang="ru-RU" smtClean="0"/>
              <a:t>25.03.2020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D1F4D8-D266-4C5D-9A57-E0314BC9F6A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07773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551665-D10D-47BD-9142-11E5819093F8}" type="datetimeFigureOut">
              <a:rPr lang="ru-RU" smtClean="0"/>
              <a:t>25.03.2020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D1F4D8-D266-4C5D-9A57-E0314BC9F6A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618095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551665-D10D-47BD-9142-11E5819093F8}" type="datetimeFigureOut">
              <a:rPr lang="ru-RU" smtClean="0"/>
              <a:t>25.03.2020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D1F4D8-D266-4C5D-9A57-E0314BC9F6A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831747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2999" y="428792"/>
            <a:ext cx="7772400" cy="1373882"/>
          </a:xfr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ru-RU" dirty="0" smtClean="0"/>
              <a:t>Политическая система и ее институты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2331" y="1632856"/>
            <a:ext cx="7746275" cy="44604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880806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6600" dirty="0" err="1" smtClean="0">
                <a:solidFill>
                  <a:srgbClr val="FF0000"/>
                </a:solidFill>
              </a:rPr>
              <a:t>Д.Истон</a:t>
            </a:r>
            <a:endParaRPr lang="ru-RU" sz="6600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dirty="0" smtClean="0"/>
              <a:t>Политическая система – это совокупность взаимодействий субъектов, посредством  которых в обществе властно, авторитарно распределяются ценности.</a:t>
            </a:r>
            <a:endParaRPr lang="ru-R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59" y="3140969"/>
            <a:ext cx="2661577" cy="2952327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9081137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370079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6600" dirty="0" err="1">
                <a:solidFill>
                  <a:srgbClr val="FF0000"/>
                </a:solidFill>
              </a:rPr>
              <a:t>Г</a:t>
            </a:r>
            <a:r>
              <a:rPr lang="ru-RU" sz="6600" dirty="0" err="1" smtClean="0">
                <a:solidFill>
                  <a:srgbClr val="FF0000"/>
                </a:solidFill>
              </a:rPr>
              <a:t>.Алмонд</a:t>
            </a:r>
            <a:endParaRPr lang="ru-RU" sz="6600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r>
              <a:rPr lang="ru-RU" dirty="0" smtClean="0"/>
              <a:t>Политическая система – узаконенная сила, которая поддерживает порядок и осуществляет преобразования в обществе, обеспечивающих</a:t>
            </a:r>
          </a:p>
          <a:p>
            <a:r>
              <a:rPr lang="ru-RU" dirty="0" smtClean="0"/>
              <a:t>его сплоченность и</a:t>
            </a:r>
          </a:p>
          <a:p>
            <a:r>
              <a:rPr lang="ru-RU" dirty="0"/>
              <a:t>ц</a:t>
            </a:r>
            <a:r>
              <a:rPr lang="ru-RU" dirty="0" smtClean="0"/>
              <a:t>елостность.</a:t>
            </a:r>
            <a:endParaRPr lang="ru-RU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3" y="3056709"/>
            <a:ext cx="3579587" cy="31085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542970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947112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507444"/>
            <a:ext cx="8229600" cy="4525963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514" y="260648"/>
            <a:ext cx="8177349" cy="57401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270205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199" y="261257"/>
            <a:ext cx="8219257" cy="60644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5950689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8823" y="235131"/>
            <a:ext cx="8516983" cy="60513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0812119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3326" y="274321"/>
            <a:ext cx="8193130" cy="59629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0995221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332657"/>
            <a:ext cx="8280920" cy="61206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7713704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514" y="332656"/>
            <a:ext cx="8153942" cy="60486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0074931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332656"/>
            <a:ext cx="8206193" cy="58326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5728153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248194"/>
            <a:ext cx="8676456" cy="62051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942643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122</TotalTime>
  <Words>46</Words>
  <Application>Microsoft Office PowerPoint</Application>
  <PresentationFormat>Экран (4:3)</PresentationFormat>
  <Paragraphs>7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Тема Office</vt:lpstr>
      <vt:lpstr>Политическая система и ее институты</vt:lpstr>
      <vt:lpstr>Д.Истон</vt:lpstr>
      <vt:lpstr>Презентация PowerPoint</vt:lpstr>
      <vt:lpstr>Г.Алмонд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Политическая система и ее институты</dc:title>
  <dc:creator>User</dc:creator>
  <cp:lastModifiedBy>User</cp:lastModifiedBy>
  <cp:revision>12</cp:revision>
  <dcterms:created xsi:type="dcterms:W3CDTF">2020-03-24T11:27:17Z</dcterms:created>
  <dcterms:modified xsi:type="dcterms:W3CDTF">2020-03-25T09:29:44Z</dcterms:modified>
</cp:coreProperties>
</file>