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0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9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0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4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4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4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0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0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1665-D10D-47BD-9142-11E5819093F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F4D8-D266-4C5D-9A57-E0314BC9F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7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999" y="428792"/>
            <a:ext cx="7772400" cy="137388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Политическая система и ее институты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1632856"/>
            <a:ext cx="7746275" cy="4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8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13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332656"/>
            <a:ext cx="815394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4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6193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8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194"/>
            <a:ext cx="8676456" cy="620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2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>
                <a:solidFill>
                  <a:srgbClr val="FF0000"/>
                </a:solidFill>
              </a:rPr>
              <a:t>Д.Истон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Политическая система – это совокупность взаимодействий субъектов, посредством  которых в обществе властно, авторитарно распределяются ценности.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140969"/>
            <a:ext cx="2661577" cy="295232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811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00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>
                <a:solidFill>
                  <a:srgbClr val="FF0000"/>
                </a:solidFill>
              </a:rPr>
              <a:t>Г</a:t>
            </a:r>
            <a:r>
              <a:rPr lang="ru-RU" sz="6600" dirty="0" err="1" smtClean="0">
                <a:solidFill>
                  <a:srgbClr val="FF0000"/>
                </a:solidFill>
              </a:rPr>
              <a:t>.Алмонд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Политическая система – узаконенная сила, которая поддерживает порядок и осуществляет преобразования в обществе, обеспечивающих</a:t>
            </a:r>
          </a:p>
          <a:p>
            <a:r>
              <a:rPr lang="ru-RU" dirty="0" smtClean="0"/>
              <a:t>его сплоченность и</a:t>
            </a:r>
          </a:p>
          <a:p>
            <a:r>
              <a:rPr lang="ru-RU" dirty="0"/>
              <a:t>ц</a:t>
            </a:r>
            <a:r>
              <a:rPr lang="ru-RU" dirty="0" smtClean="0"/>
              <a:t>елостность.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056709"/>
            <a:ext cx="3579587" cy="310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29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1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744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260648"/>
            <a:ext cx="8177349" cy="57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2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61257"/>
            <a:ext cx="8219257" cy="606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50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235131"/>
            <a:ext cx="8516983" cy="605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12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274321"/>
            <a:ext cx="8193130" cy="596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952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46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Политическая система и ее институты</vt:lpstr>
      <vt:lpstr>Д.Истон</vt:lpstr>
      <vt:lpstr>Презентация PowerPoint</vt:lpstr>
      <vt:lpstr>Г.Алмонд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система и ее институты</dc:title>
  <dc:creator>User</dc:creator>
  <cp:lastModifiedBy>User</cp:lastModifiedBy>
  <cp:revision>12</cp:revision>
  <dcterms:created xsi:type="dcterms:W3CDTF">2020-03-24T11:27:17Z</dcterms:created>
  <dcterms:modified xsi:type="dcterms:W3CDTF">2020-03-25T09:29:44Z</dcterms:modified>
</cp:coreProperties>
</file>